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8" r:id="rId4"/>
    <p:sldId id="289" r:id="rId5"/>
    <p:sldId id="257" r:id="rId6"/>
    <p:sldId id="272" r:id="rId7"/>
    <p:sldId id="258" r:id="rId8"/>
    <p:sldId id="273" r:id="rId9"/>
    <p:sldId id="259" r:id="rId10"/>
    <p:sldId id="261" r:id="rId11"/>
    <p:sldId id="274" r:id="rId12"/>
    <p:sldId id="262" r:id="rId13"/>
    <p:sldId id="263" r:id="rId14"/>
    <p:sldId id="264" r:id="rId15"/>
    <p:sldId id="275" r:id="rId16"/>
    <p:sldId id="270" r:id="rId17"/>
    <p:sldId id="265" r:id="rId18"/>
    <p:sldId id="26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  <a:srgbClr val="FF0066"/>
    <a:srgbClr val="336600"/>
    <a:srgbClr val="008080"/>
    <a:srgbClr val="990033"/>
    <a:srgbClr val="FF9900"/>
    <a:srgbClr val="66FF99"/>
    <a:srgbClr val="99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DDBFB-A804-4A7F-AD14-9A482F9442EF}" v="414" dt="2021-07-21T00:07:01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as Laljiani" userId="c5d16559f21ca55f" providerId="LiveId" clId="{EE3DDBFB-A804-4A7F-AD14-9A482F9442EF}"/>
    <pc:docChg chg="undo custSel addSld delSld modSld sldOrd">
      <pc:chgData name="Abbas Laljiani" userId="c5d16559f21ca55f" providerId="LiveId" clId="{EE3DDBFB-A804-4A7F-AD14-9A482F9442EF}" dt="2021-07-21T00:07:01.952" v="4560"/>
      <pc:docMkLst>
        <pc:docMk/>
      </pc:docMkLst>
      <pc:sldChg chg="del">
        <pc:chgData name="Abbas Laljiani" userId="c5d16559f21ca55f" providerId="LiveId" clId="{EE3DDBFB-A804-4A7F-AD14-9A482F9442EF}" dt="2021-07-15T20:01:23.116" v="401" actId="47"/>
        <pc:sldMkLst>
          <pc:docMk/>
          <pc:sldMk cId="1604208631" sldId="256"/>
        </pc:sldMkLst>
      </pc:sldChg>
      <pc:sldChg chg="addSp modSp mod modTransition">
        <pc:chgData name="Abbas Laljiani" userId="c5d16559f21ca55f" providerId="LiveId" clId="{EE3DDBFB-A804-4A7F-AD14-9A482F9442EF}" dt="2021-07-17T20:24:58.824" v="4365"/>
        <pc:sldMkLst>
          <pc:docMk/>
          <pc:sldMk cId="3545672773" sldId="257"/>
        </pc:sldMkLst>
        <pc:spChg chg="mod">
          <ac:chgData name="Abbas Laljiani" userId="c5d16559f21ca55f" providerId="LiveId" clId="{EE3DDBFB-A804-4A7F-AD14-9A482F9442EF}" dt="2021-07-17T16:40:04.162" v="1627" actId="207"/>
          <ac:spMkLst>
            <pc:docMk/>
            <pc:sldMk cId="3545672773" sldId="257"/>
            <ac:spMk id="7" creationId="{8CF0D6C4-48D2-4869-A322-2ED66153E0D9}"/>
          </ac:spMkLst>
        </pc:spChg>
        <pc:spChg chg="add mod">
          <ac:chgData name="Abbas Laljiani" userId="c5d16559f21ca55f" providerId="LiveId" clId="{EE3DDBFB-A804-4A7F-AD14-9A482F9442EF}" dt="2021-07-17T16:43:00.161" v="1657" actId="207"/>
          <ac:spMkLst>
            <pc:docMk/>
            <pc:sldMk cId="3545672773" sldId="257"/>
            <ac:spMk id="8" creationId="{1F25AC5C-6EB8-442C-A9DE-5C78129A492D}"/>
          </ac:spMkLst>
        </pc:spChg>
        <pc:spChg chg="mod">
          <ac:chgData name="Abbas Laljiani" userId="c5d16559f21ca55f" providerId="LiveId" clId="{EE3DDBFB-A804-4A7F-AD14-9A482F9442EF}" dt="2021-07-17T16:37:50.721" v="1613" actId="1076"/>
          <ac:spMkLst>
            <pc:docMk/>
            <pc:sldMk cId="3545672773" sldId="257"/>
            <ac:spMk id="9" creationId="{03AFF069-70C4-4192-9CB6-6C980346671C}"/>
          </ac:spMkLst>
        </pc:spChg>
        <pc:spChg chg="add mod">
          <ac:chgData name="Abbas Laljiani" userId="c5d16559f21ca55f" providerId="LiveId" clId="{EE3DDBFB-A804-4A7F-AD14-9A482F9442EF}" dt="2021-07-17T16:43:00.161" v="1657" actId="207"/>
          <ac:spMkLst>
            <pc:docMk/>
            <pc:sldMk cId="3545672773" sldId="257"/>
            <ac:spMk id="10" creationId="{36609A5B-CE0D-4D56-9C7F-D4270A4F3C6F}"/>
          </ac:spMkLst>
        </pc:spChg>
        <pc:spChg chg="mod">
          <ac:chgData name="Abbas Laljiani" userId="c5d16559f21ca55f" providerId="LiveId" clId="{EE3DDBFB-A804-4A7F-AD14-9A482F9442EF}" dt="2021-07-17T16:39:59.314" v="1626" actId="207"/>
          <ac:spMkLst>
            <pc:docMk/>
            <pc:sldMk cId="3545672773" sldId="257"/>
            <ac:spMk id="11" creationId="{6181B060-1EC2-4FB7-96DC-AE7BD393C708}"/>
          </ac:spMkLst>
        </pc:spChg>
        <pc:spChg chg="add mod">
          <ac:chgData name="Abbas Laljiani" userId="c5d16559f21ca55f" providerId="LiveId" clId="{EE3DDBFB-A804-4A7F-AD14-9A482F9442EF}" dt="2021-07-17T16:43:00.161" v="1657" actId="207"/>
          <ac:spMkLst>
            <pc:docMk/>
            <pc:sldMk cId="3545672773" sldId="257"/>
            <ac:spMk id="12" creationId="{42D7DFAD-CEC4-41D6-BED3-28BE7CA93AD3}"/>
          </ac:spMkLst>
        </pc:spChg>
        <pc:picChg chg="mod">
          <ac:chgData name="Abbas Laljiani" userId="c5d16559f21ca55f" providerId="LiveId" clId="{EE3DDBFB-A804-4A7F-AD14-9A482F9442EF}" dt="2021-07-17T16:38:38.707" v="1618"/>
          <ac:picMkLst>
            <pc:docMk/>
            <pc:sldMk cId="3545672773" sldId="257"/>
            <ac:picMk id="2052" creationId="{3E5BD37E-DBFE-4F40-816C-B4690FD09DA0}"/>
          </ac:picMkLst>
        </pc:picChg>
      </pc:sldChg>
      <pc:sldChg chg="addSp modSp mod modTransition">
        <pc:chgData name="Abbas Laljiani" userId="c5d16559f21ca55f" providerId="LiveId" clId="{EE3DDBFB-A804-4A7F-AD14-9A482F9442EF}" dt="2021-07-17T20:24:58.824" v="4365"/>
        <pc:sldMkLst>
          <pc:docMk/>
          <pc:sldMk cId="1335742308" sldId="258"/>
        </pc:sldMkLst>
        <pc:spChg chg="mod">
          <ac:chgData name="Abbas Laljiani" userId="c5d16559f21ca55f" providerId="LiveId" clId="{EE3DDBFB-A804-4A7F-AD14-9A482F9442EF}" dt="2021-07-17T16:54:40.609" v="1661" actId="207"/>
          <ac:spMkLst>
            <pc:docMk/>
            <pc:sldMk cId="1335742308" sldId="258"/>
            <ac:spMk id="6" creationId="{2ABB3E3F-945E-448C-BDD9-E57558BFD402}"/>
          </ac:spMkLst>
        </pc:spChg>
        <pc:spChg chg="mod">
          <ac:chgData name="Abbas Laljiani" userId="c5d16559f21ca55f" providerId="LiveId" clId="{EE3DDBFB-A804-4A7F-AD14-9A482F9442EF}" dt="2021-07-17T16:54:52.513" v="1662" actId="207"/>
          <ac:spMkLst>
            <pc:docMk/>
            <pc:sldMk cId="1335742308" sldId="258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6:55:02.233" v="1664" actId="207"/>
          <ac:spMkLst>
            <pc:docMk/>
            <pc:sldMk cId="1335742308" sldId="258"/>
            <ac:spMk id="8" creationId="{A01F14BC-EBF5-4B62-924C-14D228C21A08}"/>
          </ac:spMkLst>
        </pc:spChg>
        <pc:spChg chg="mod">
          <ac:chgData name="Abbas Laljiani" userId="c5d16559f21ca55f" providerId="LiveId" clId="{EE3DDBFB-A804-4A7F-AD14-9A482F9442EF}" dt="2021-07-17T16:54:40.609" v="1661" actId="207"/>
          <ac:spMkLst>
            <pc:docMk/>
            <pc:sldMk cId="1335742308" sldId="258"/>
            <ac:spMk id="9" creationId="{8B090DF3-6325-4AD7-90A9-B1E87DE232D2}"/>
          </ac:spMkLst>
        </pc:spChg>
        <pc:spChg chg="mod">
          <ac:chgData name="Abbas Laljiani" userId="c5d16559f21ca55f" providerId="LiveId" clId="{EE3DDBFB-A804-4A7F-AD14-9A482F9442EF}" dt="2021-07-17T16:54:33.815" v="1660" actId="1076"/>
          <ac:spMkLst>
            <pc:docMk/>
            <pc:sldMk cId="1335742308" sldId="258"/>
            <ac:spMk id="10" creationId="{BC602207-2671-40F8-BE65-A467543026E0}"/>
          </ac:spMkLst>
        </pc:spChg>
        <pc:spChg chg="add mod">
          <ac:chgData name="Abbas Laljiani" userId="c5d16559f21ca55f" providerId="LiveId" clId="{EE3DDBFB-A804-4A7F-AD14-9A482F9442EF}" dt="2021-07-17T16:57:30.716" v="1681" actId="113"/>
          <ac:spMkLst>
            <pc:docMk/>
            <pc:sldMk cId="1335742308" sldId="258"/>
            <ac:spMk id="11" creationId="{75AE1A1E-0E16-48AA-8033-B553983684E9}"/>
          </ac:spMkLst>
        </pc:spChg>
        <pc:spChg chg="add mod">
          <ac:chgData name="Abbas Laljiani" userId="c5d16559f21ca55f" providerId="LiveId" clId="{EE3DDBFB-A804-4A7F-AD14-9A482F9442EF}" dt="2021-07-17T17:03:06.383" v="1815" actId="20577"/>
          <ac:spMkLst>
            <pc:docMk/>
            <pc:sldMk cId="1335742308" sldId="258"/>
            <ac:spMk id="12" creationId="{EC22C6BD-E3D7-49B2-89F5-239288F9047B}"/>
          </ac:spMkLst>
        </pc:spChg>
        <pc:spChg chg="add mod">
          <ac:chgData name="Abbas Laljiani" userId="c5d16559f21ca55f" providerId="LiveId" clId="{EE3DDBFB-A804-4A7F-AD14-9A482F9442EF}" dt="2021-07-17T16:59:26.961" v="1787" actId="20577"/>
          <ac:spMkLst>
            <pc:docMk/>
            <pc:sldMk cId="1335742308" sldId="258"/>
            <ac:spMk id="13" creationId="{1D319900-A116-4538-ABC3-E57479065A81}"/>
          </ac:spMkLst>
        </pc:spChg>
      </pc:sldChg>
      <pc:sldChg chg="addSp modSp mod modTransition">
        <pc:chgData name="Abbas Laljiani" userId="c5d16559f21ca55f" providerId="LiveId" clId="{EE3DDBFB-A804-4A7F-AD14-9A482F9442EF}" dt="2021-07-20T23:59:48.027" v="4464" actId="20577"/>
        <pc:sldMkLst>
          <pc:docMk/>
          <pc:sldMk cId="739923485" sldId="259"/>
        </pc:sldMkLst>
        <pc:spChg chg="add mod">
          <ac:chgData name="Abbas Laljiani" userId="c5d16559f21ca55f" providerId="LiveId" clId="{EE3DDBFB-A804-4A7F-AD14-9A482F9442EF}" dt="2021-07-20T23:59:48.027" v="4464" actId="20577"/>
          <ac:spMkLst>
            <pc:docMk/>
            <pc:sldMk cId="739923485" sldId="259"/>
            <ac:spMk id="2" creationId="{8423259E-26ED-4E0D-99A1-8844FCBCD19B}"/>
          </ac:spMkLst>
        </pc:spChg>
        <pc:spChg chg="mod">
          <ac:chgData name="Abbas Laljiani" userId="c5d16559f21ca55f" providerId="LiveId" clId="{EE3DDBFB-A804-4A7F-AD14-9A482F9442EF}" dt="2021-07-17T18:27:25.177" v="1984" actId="1076"/>
          <ac:spMkLst>
            <pc:docMk/>
            <pc:sldMk cId="739923485" sldId="259"/>
            <ac:spMk id="5" creationId="{9420AB7E-B0C4-4843-8CD6-7DECE26B4706}"/>
          </ac:spMkLst>
        </pc:spChg>
        <pc:spChg chg="mod">
          <ac:chgData name="Abbas Laljiani" userId="c5d16559f21ca55f" providerId="LiveId" clId="{EE3DDBFB-A804-4A7F-AD14-9A482F9442EF}" dt="2021-07-17T18:27:25.177" v="1984" actId="1076"/>
          <ac:spMkLst>
            <pc:docMk/>
            <pc:sldMk cId="739923485" sldId="259"/>
            <ac:spMk id="6" creationId="{162964F5-1969-4E24-AC3B-E1B78E930BDA}"/>
          </ac:spMkLst>
        </pc:spChg>
        <pc:spChg chg="mod">
          <ac:chgData name="Abbas Laljiani" userId="c5d16559f21ca55f" providerId="LiveId" clId="{EE3DDBFB-A804-4A7F-AD14-9A482F9442EF}" dt="2021-07-17T18:27:25.177" v="1984" actId="1076"/>
          <ac:spMkLst>
            <pc:docMk/>
            <pc:sldMk cId="739923485" sldId="259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8:27:25.177" v="1984" actId="1076"/>
          <ac:spMkLst>
            <pc:docMk/>
            <pc:sldMk cId="739923485" sldId="259"/>
            <ac:spMk id="8" creationId="{91F58C06-EEC0-4202-AEE0-3C3247514D17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0" creationId="{22E85EFA-F8D1-43D5-A5A2-0C92D5D0C8BE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1" creationId="{A93FBAA9-F5F8-4EE7-9189-BE80A73548DA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2" creationId="{EACA8F03-AE0F-4D39-8F74-E689C124D8AB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3" creationId="{1D0400C7-524A-445A-83A3-271B34575FEA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4" creationId="{F43EEA88-7523-4328-9AA9-5916095CDCF2}"/>
          </ac:spMkLst>
        </pc:spChg>
        <pc:spChg chg="add mod">
          <ac:chgData name="Abbas Laljiani" userId="c5d16559f21ca55f" providerId="LiveId" clId="{EE3DDBFB-A804-4A7F-AD14-9A482F9442EF}" dt="2021-07-17T17:16:24.246" v="1827" actId="1076"/>
          <ac:spMkLst>
            <pc:docMk/>
            <pc:sldMk cId="739923485" sldId="259"/>
            <ac:spMk id="15" creationId="{CA49B7D7-FCC9-4683-97BD-AAF035A16D22}"/>
          </ac:spMkLst>
        </pc:spChg>
        <pc:spChg chg="add mod">
          <ac:chgData name="Abbas Laljiani" userId="c5d16559f21ca55f" providerId="LiveId" clId="{EE3DDBFB-A804-4A7F-AD14-9A482F9442EF}" dt="2021-07-17T17:24:23.843" v="1945" actId="208"/>
          <ac:spMkLst>
            <pc:docMk/>
            <pc:sldMk cId="739923485" sldId="259"/>
            <ac:spMk id="16" creationId="{02BECB1A-4E40-4E0A-AFA1-DDEF623AA4D2}"/>
          </ac:spMkLst>
        </pc:spChg>
      </pc:sldChg>
      <pc:sldChg chg="del">
        <pc:chgData name="Abbas Laljiani" userId="c5d16559f21ca55f" providerId="LiveId" clId="{EE3DDBFB-A804-4A7F-AD14-9A482F9442EF}" dt="2021-07-17T18:08:44.502" v="1946" actId="47"/>
        <pc:sldMkLst>
          <pc:docMk/>
          <pc:sldMk cId="4172393195" sldId="260"/>
        </pc:sldMkLst>
      </pc:sldChg>
      <pc:sldChg chg="addSp modSp mod modTransition">
        <pc:chgData name="Abbas Laljiani" userId="c5d16559f21ca55f" providerId="LiveId" clId="{EE3DDBFB-A804-4A7F-AD14-9A482F9442EF}" dt="2021-07-17T20:24:58.824" v="4365"/>
        <pc:sldMkLst>
          <pc:docMk/>
          <pc:sldMk cId="1765945625" sldId="261"/>
        </pc:sldMkLst>
        <pc:spChg chg="mod">
          <ac:chgData name="Abbas Laljiani" userId="c5d16559f21ca55f" providerId="LiveId" clId="{EE3DDBFB-A804-4A7F-AD14-9A482F9442EF}" dt="2021-07-17T18:22:01.109" v="1947" actId="207"/>
          <ac:spMkLst>
            <pc:docMk/>
            <pc:sldMk cId="1765945625" sldId="261"/>
            <ac:spMk id="5" creationId="{8AA4D950-F05B-4D23-82E8-C2575E4CE225}"/>
          </ac:spMkLst>
        </pc:spChg>
        <pc:spChg chg="mod">
          <ac:chgData name="Abbas Laljiani" userId="c5d16559f21ca55f" providerId="LiveId" clId="{EE3DDBFB-A804-4A7F-AD14-9A482F9442EF}" dt="2021-07-17T18:24:33.727" v="1961" actId="207"/>
          <ac:spMkLst>
            <pc:docMk/>
            <pc:sldMk cId="1765945625" sldId="261"/>
            <ac:spMk id="6" creationId="{B7EBDA3E-919C-4B7B-9408-B5B48311AA60}"/>
          </ac:spMkLst>
        </pc:spChg>
        <pc:spChg chg="mod">
          <ac:chgData name="Abbas Laljiani" userId="c5d16559f21ca55f" providerId="LiveId" clId="{EE3DDBFB-A804-4A7F-AD14-9A482F9442EF}" dt="2021-07-17T18:24:31.084" v="1960" actId="207"/>
          <ac:spMkLst>
            <pc:docMk/>
            <pc:sldMk cId="1765945625" sldId="261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8:22:01.109" v="1947" actId="207"/>
          <ac:spMkLst>
            <pc:docMk/>
            <pc:sldMk cId="1765945625" sldId="261"/>
            <ac:spMk id="9" creationId="{6742DC1B-AA54-4614-B963-642D364986AA}"/>
          </ac:spMkLst>
        </pc:spChg>
        <pc:spChg chg="mod">
          <ac:chgData name="Abbas Laljiani" userId="c5d16559f21ca55f" providerId="LiveId" clId="{EE3DDBFB-A804-4A7F-AD14-9A482F9442EF}" dt="2021-07-17T18:22:01.109" v="1947" actId="207"/>
          <ac:spMkLst>
            <pc:docMk/>
            <pc:sldMk cId="1765945625" sldId="261"/>
            <ac:spMk id="10" creationId="{9A4E0F40-CFF3-4814-846C-1743B21E61B6}"/>
          </ac:spMkLst>
        </pc:spChg>
        <pc:spChg chg="add mod">
          <ac:chgData name="Abbas Laljiani" userId="c5d16559f21ca55f" providerId="LiveId" clId="{EE3DDBFB-A804-4A7F-AD14-9A482F9442EF}" dt="2021-07-17T20:02:32.576" v="3411" actId="20577"/>
          <ac:spMkLst>
            <pc:docMk/>
            <pc:sldMk cId="1765945625" sldId="261"/>
            <ac:spMk id="12" creationId="{C212A8DE-DB62-48C9-B2CA-A623D025406D}"/>
          </ac:spMkLst>
        </pc:spChg>
        <pc:spChg chg="add mod">
          <ac:chgData name="Abbas Laljiani" userId="c5d16559f21ca55f" providerId="LiveId" clId="{EE3DDBFB-A804-4A7F-AD14-9A482F9442EF}" dt="2021-07-17T18:26:25.153" v="1983" actId="1036"/>
          <ac:spMkLst>
            <pc:docMk/>
            <pc:sldMk cId="1765945625" sldId="261"/>
            <ac:spMk id="13" creationId="{231E2B41-B1AF-44CF-A242-F5B4C865353A}"/>
          </ac:spMkLst>
        </pc:spChg>
        <pc:spChg chg="add mod">
          <ac:chgData name="Abbas Laljiani" userId="c5d16559f21ca55f" providerId="LiveId" clId="{EE3DDBFB-A804-4A7F-AD14-9A482F9442EF}" dt="2021-07-17T18:26:18.487" v="1976" actId="1076"/>
          <ac:spMkLst>
            <pc:docMk/>
            <pc:sldMk cId="1765945625" sldId="261"/>
            <ac:spMk id="14" creationId="{720EB067-575B-482C-8DE3-6A64BE122CA4}"/>
          </ac:spMkLst>
        </pc:spChg>
        <pc:picChg chg="mod">
          <ac:chgData name="Abbas Laljiani" userId="c5d16559f21ca55f" providerId="LiveId" clId="{EE3DDBFB-A804-4A7F-AD14-9A482F9442EF}" dt="2021-07-17T18:24:07.179" v="1954" actId="1076"/>
          <ac:picMkLst>
            <pc:docMk/>
            <pc:sldMk cId="1765945625" sldId="261"/>
            <ac:picMk id="2052" creationId="{3E5BD37E-DBFE-4F40-816C-B4690FD09DA0}"/>
          </ac:picMkLst>
        </pc:picChg>
      </pc:sldChg>
      <pc:sldChg chg="addSp delSp modSp mod modTransition">
        <pc:chgData name="Abbas Laljiani" userId="c5d16559f21ca55f" providerId="LiveId" clId="{EE3DDBFB-A804-4A7F-AD14-9A482F9442EF}" dt="2021-07-21T00:00:47.815" v="4466" actId="20577"/>
        <pc:sldMkLst>
          <pc:docMk/>
          <pc:sldMk cId="2555278259" sldId="262"/>
        </pc:sldMkLst>
        <pc:spChg chg="mod">
          <ac:chgData name="Abbas Laljiani" userId="c5d16559f21ca55f" providerId="LiveId" clId="{EE3DDBFB-A804-4A7F-AD14-9A482F9442EF}" dt="2021-07-17T18:41:15.731" v="2180" actId="207"/>
          <ac:spMkLst>
            <pc:docMk/>
            <pc:sldMk cId="2555278259" sldId="262"/>
            <ac:spMk id="5" creationId="{DA6D2702-943D-4372-97B4-8E8B8CA39118}"/>
          </ac:spMkLst>
        </pc:spChg>
        <pc:spChg chg="mod">
          <ac:chgData name="Abbas Laljiani" userId="c5d16559f21ca55f" providerId="LiveId" clId="{EE3DDBFB-A804-4A7F-AD14-9A482F9442EF}" dt="2021-07-17T18:40:55.328" v="2179" actId="207"/>
          <ac:spMkLst>
            <pc:docMk/>
            <pc:sldMk cId="2555278259" sldId="262"/>
            <ac:spMk id="6" creationId="{1AA342DF-16E7-4C39-9780-DAADCACFF65F}"/>
          </ac:spMkLst>
        </pc:spChg>
        <pc:spChg chg="mod">
          <ac:chgData name="Abbas Laljiani" userId="c5d16559f21ca55f" providerId="LiveId" clId="{EE3DDBFB-A804-4A7F-AD14-9A482F9442EF}" dt="2021-07-17T18:40:46.773" v="2178" actId="207"/>
          <ac:spMkLst>
            <pc:docMk/>
            <pc:sldMk cId="2555278259" sldId="262"/>
            <ac:spMk id="7" creationId="{8CF0D6C4-48D2-4869-A322-2ED66153E0D9}"/>
          </ac:spMkLst>
        </pc:spChg>
        <pc:spChg chg="add del mod">
          <ac:chgData name="Abbas Laljiani" userId="c5d16559f21ca55f" providerId="LiveId" clId="{EE3DDBFB-A804-4A7F-AD14-9A482F9442EF}" dt="2021-07-17T18:43:03.299" v="2195" actId="478"/>
          <ac:spMkLst>
            <pc:docMk/>
            <pc:sldMk cId="2555278259" sldId="262"/>
            <ac:spMk id="9" creationId="{6F88D64E-42DB-445C-8189-A94CA55BD32F}"/>
          </ac:spMkLst>
        </pc:spChg>
        <pc:spChg chg="add mod">
          <ac:chgData name="Abbas Laljiani" userId="c5d16559f21ca55f" providerId="LiveId" clId="{EE3DDBFB-A804-4A7F-AD14-9A482F9442EF}" dt="2021-07-17T18:43:08.305" v="2196" actId="208"/>
          <ac:spMkLst>
            <pc:docMk/>
            <pc:sldMk cId="2555278259" sldId="262"/>
            <ac:spMk id="10" creationId="{980A35D1-5008-496C-98CC-B8DD54F6E776}"/>
          </ac:spMkLst>
        </pc:spChg>
        <pc:spChg chg="add mod">
          <ac:chgData name="Abbas Laljiani" userId="c5d16559f21ca55f" providerId="LiveId" clId="{EE3DDBFB-A804-4A7F-AD14-9A482F9442EF}" dt="2021-07-17T18:43:30.034" v="2200" actId="207"/>
          <ac:spMkLst>
            <pc:docMk/>
            <pc:sldMk cId="2555278259" sldId="262"/>
            <ac:spMk id="12" creationId="{A68CDA03-AE05-4D8A-BB4B-181B0263E808}"/>
          </ac:spMkLst>
        </pc:spChg>
        <pc:spChg chg="add mod">
          <ac:chgData name="Abbas Laljiani" userId="c5d16559f21ca55f" providerId="LiveId" clId="{EE3DDBFB-A804-4A7F-AD14-9A482F9442EF}" dt="2021-07-17T18:43:39.072" v="2202" actId="207"/>
          <ac:spMkLst>
            <pc:docMk/>
            <pc:sldMk cId="2555278259" sldId="262"/>
            <ac:spMk id="13" creationId="{BF0825AE-C287-489D-B538-22C7FE78B596}"/>
          </ac:spMkLst>
        </pc:spChg>
        <pc:spChg chg="add mod">
          <ac:chgData name="Abbas Laljiani" userId="c5d16559f21ca55f" providerId="LiveId" clId="{EE3DDBFB-A804-4A7F-AD14-9A482F9442EF}" dt="2021-07-17T18:43:35.019" v="2201" actId="207"/>
          <ac:spMkLst>
            <pc:docMk/>
            <pc:sldMk cId="2555278259" sldId="262"/>
            <ac:spMk id="14" creationId="{634324DF-3EAB-4DC8-B1B2-03EB57A72F12}"/>
          </ac:spMkLst>
        </pc:spChg>
        <pc:spChg chg="add mod">
          <ac:chgData name="Abbas Laljiani" userId="c5d16559f21ca55f" providerId="LiveId" clId="{EE3DDBFB-A804-4A7F-AD14-9A482F9442EF}" dt="2021-07-17T18:43:17.143" v="2198" actId="1076"/>
          <ac:spMkLst>
            <pc:docMk/>
            <pc:sldMk cId="2555278259" sldId="262"/>
            <ac:spMk id="15" creationId="{7DB5456E-0AAD-48A2-822A-DEB93C7D4732}"/>
          </ac:spMkLst>
        </pc:spChg>
        <pc:spChg chg="add mod">
          <ac:chgData name="Abbas Laljiani" userId="c5d16559f21ca55f" providerId="LiveId" clId="{EE3DDBFB-A804-4A7F-AD14-9A482F9442EF}" dt="2021-07-21T00:00:47.815" v="4466" actId="20577"/>
          <ac:spMkLst>
            <pc:docMk/>
            <pc:sldMk cId="2555278259" sldId="262"/>
            <ac:spMk id="16" creationId="{AB638A7B-C0B4-4332-837E-D90F5C60BD5D}"/>
          </ac:spMkLst>
        </pc:spChg>
        <pc:picChg chg="mod">
          <ac:chgData name="Abbas Laljiani" userId="c5d16559f21ca55f" providerId="LiveId" clId="{EE3DDBFB-A804-4A7F-AD14-9A482F9442EF}" dt="2021-07-17T18:40:09.661" v="2173" actId="1076"/>
          <ac:picMkLst>
            <pc:docMk/>
            <pc:sldMk cId="2555278259" sldId="262"/>
            <ac:picMk id="2052" creationId="{3E5BD37E-DBFE-4F40-816C-B4690FD09DA0}"/>
          </ac:picMkLst>
        </pc:picChg>
      </pc:sldChg>
      <pc:sldChg chg="addSp modSp mod modTransition">
        <pc:chgData name="Abbas Laljiani" userId="c5d16559f21ca55f" providerId="LiveId" clId="{EE3DDBFB-A804-4A7F-AD14-9A482F9442EF}" dt="2021-07-17T20:24:58.824" v="4365"/>
        <pc:sldMkLst>
          <pc:docMk/>
          <pc:sldMk cId="654827366" sldId="263"/>
        </pc:sldMkLst>
        <pc:spChg chg="mod">
          <ac:chgData name="Abbas Laljiani" userId="c5d16559f21ca55f" providerId="LiveId" clId="{EE3DDBFB-A804-4A7F-AD14-9A482F9442EF}" dt="2021-07-17T18:47:13.136" v="2216" actId="207"/>
          <ac:spMkLst>
            <pc:docMk/>
            <pc:sldMk cId="654827366" sldId="263"/>
            <ac:spMk id="5" creationId="{856986F6-8BF3-4D96-8088-E0B5903B6878}"/>
          </ac:spMkLst>
        </pc:spChg>
        <pc:spChg chg="mod">
          <ac:chgData name="Abbas Laljiani" userId="c5d16559f21ca55f" providerId="LiveId" clId="{EE3DDBFB-A804-4A7F-AD14-9A482F9442EF}" dt="2021-07-17T18:49:35.803" v="2222" actId="207"/>
          <ac:spMkLst>
            <pc:docMk/>
            <pc:sldMk cId="654827366" sldId="263"/>
            <ac:spMk id="6" creationId="{531724BD-0B25-4FD6-8F9D-4D6424868E1F}"/>
          </ac:spMkLst>
        </pc:spChg>
        <pc:spChg chg="mod">
          <ac:chgData name="Abbas Laljiani" userId="c5d16559f21ca55f" providerId="LiveId" clId="{EE3DDBFB-A804-4A7F-AD14-9A482F9442EF}" dt="2021-07-17T18:49:29.024" v="2221" actId="207"/>
          <ac:spMkLst>
            <pc:docMk/>
            <pc:sldMk cId="654827366" sldId="263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8:49:35.803" v="2222" actId="207"/>
          <ac:spMkLst>
            <pc:docMk/>
            <pc:sldMk cId="654827366" sldId="263"/>
            <ac:spMk id="8" creationId="{E456EB4E-8C5A-4D30-A970-5AEDDF031A49}"/>
          </ac:spMkLst>
        </pc:spChg>
        <pc:spChg chg="mod">
          <ac:chgData name="Abbas Laljiani" userId="c5d16559f21ca55f" providerId="LiveId" clId="{EE3DDBFB-A804-4A7F-AD14-9A482F9442EF}" dt="2021-07-17T18:47:13.136" v="2216" actId="207"/>
          <ac:spMkLst>
            <pc:docMk/>
            <pc:sldMk cId="654827366" sldId="263"/>
            <ac:spMk id="10" creationId="{D798428F-66E9-41D9-97A0-95EBD31B4AB8}"/>
          </ac:spMkLst>
        </pc:spChg>
        <pc:spChg chg="add mod">
          <ac:chgData name="Abbas Laljiani" userId="c5d16559f21ca55f" providerId="LiveId" clId="{EE3DDBFB-A804-4A7F-AD14-9A482F9442EF}" dt="2021-07-17T18:50:20.360" v="2230" actId="207"/>
          <ac:spMkLst>
            <pc:docMk/>
            <pc:sldMk cId="654827366" sldId="263"/>
            <ac:spMk id="12" creationId="{E2D929AB-730A-4B51-AA63-23369469424B}"/>
          </ac:spMkLst>
        </pc:spChg>
      </pc:sldChg>
      <pc:sldChg chg="addSp modSp mod modTransition">
        <pc:chgData name="Abbas Laljiani" userId="c5d16559f21ca55f" providerId="LiveId" clId="{EE3DDBFB-A804-4A7F-AD14-9A482F9442EF}" dt="2021-07-17T20:24:58.824" v="4365"/>
        <pc:sldMkLst>
          <pc:docMk/>
          <pc:sldMk cId="3765510685" sldId="264"/>
        </pc:sldMkLst>
        <pc:spChg chg="mod">
          <ac:chgData name="Abbas Laljiani" userId="c5d16559f21ca55f" providerId="LiveId" clId="{EE3DDBFB-A804-4A7F-AD14-9A482F9442EF}" dt="2021-07-17T18:55:59.796" v="2232" actId="207"/>
          <ac:spMkLst>
            <pc:docMk/>
            <pc:sldMk cId="3765510685" sldId="264"/>
            <ac:spMk id="5" creationId="{0587D93E-57A7-4B3A-AFFA-57F9B3459838}"/>
          </ac:spMkLst>
        </pc:spChg>
        <pc:spChg chg="mod">
          <ac:chgData name="Abbas Laljiani" userId="c5d16559f21ca55f" providerId="LiveId" clId="{EE3DDBFB-A804-4A7F-AD14-9A482F9442EF}" dt="2021-07-17T18:55:59.796" v="2232" actId="207"/>
          <ac:spMkLst>
            <pc:docMk/>
            <pc:sldMk cId="3765510685" sldId="264"/>
            <ac:spMk id="6" creationId="{D9DF6202-161D-4076-8A72-E54D2C406FA4}"/>
          </ac:spMkLst>
        </pc:spChg>
        <pc:spChg chg="mod">
          <ac:chgData name="Abbas Laljiani" userId="c5d16559f21ca55f" providerId="LiveId" clId="{EE3DDBFB-A804-4A7F-AD14-9A482F9442EF}" dt="2021-07-17T18:56:14.955" v="2234" actId="207"/>
          <ac:spMkLst>
            <pc:docMk/>
            <pc:sldMk cId="3765510685" sldId="264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8:55:59.796" v="2232" actId="207"/>
          <ac:spMkLst>
            <pc:docMk/>
            <pc:sldMk cId="3765510685" sldId="264"/>
            <ac:spMk id="8" creationId="{86F614C4-7B5A-44FF-96A9-97D404AFA13E}"/>
          </ac:spMkLst>
        </pc:spChg>
        <pc:spChg chg="mod">
          <ac:chgData name="Abbas Laljiani" userId="c5d16559f21ca55f" providerId="LiveId" clId="{EE3DDBFB-A804-4A7F-AD14-9A482F9442EF}" dt="2021-07-17T18:56:10.949" v="2233" actId="207"/>
          <ac:spMkLst>
            <pc:docMk/>
            <pc:sldMk cId="3765510685" sldId="264"/>
            <ac:spMk id="9" creationId="{D03AF35B-DC2A-4D93-BE03-C749671FC50F}"/>
          </ac:spMkLst>
        </pc:spChg>
        <pc:spChg chg="mod">
          <ac:chgData name="Abbas Laljiani" userId="c5d16559f21ca55f" providerId="LiveId" clId="{EE3DDBFB-A804-4A7F-AD14-9A482F9442EF}" dt="2021-07-17T18:55:59.796" v="2232" actId="207"/>
          <ac:spMkLst>
            <pc:docMk/>
            <pc:sldMk cId="3765510685" sldId="264"/>
            <ac:spMk id="10" creationId="{AE806745-E390-469C-83C4-939E73CFE810}"/>
          </ac:spMkLst>
        </pc:spChg>
        <pc:spChg chg="add mod">
          <ac:chgData name="Abbas Laljiani" userId="c5d16559f21ca55f" providerId="LiveId" clId="{EE3DDBFB-A804-4A7F-AD14-9A482F9442EF}" dt="2021-07-17T18:58:37.270" v="2250" actId="1076"/>
          <ac:spMkLst>
            <pc:docMk/>
            <pc:sldMk cId="3765510685" sldId="264"/>
            <ac:spMk id="12" creationId="{0FA9A544-54F0-4285-B2E7-D43ECAAB8AE0}"/>
          </ac:spMkLst>
        </pc:spChg>
      </pc:sldChg>
      <pc:sldChg chg="addSp delSp modSp new mod ord modTransition">
        <pc:chgData name="Abbas Laljiani" userId="c5d16559f21ca55f" providerId="LiveId" clId="{EE3DDBFB-A804-4A7F-AD14-9A482F9442EF}" dt="2021-07-17T20:24:58.824" v="4365"/>
        <pc:sldMkLst>
          <pc:docMk/>
          <pc:sldMk cId="1123515543" sldId="265"/>
        </pc:sldMkLst>
        <pc:spChg chg="add mod">
          <ac:chgData name="Abbas Laljiani" userId="c5d16559f21ca55f" providerId="LiveId" clId="{EE3DDBFB-A804-4A7F-AD14-9A482F9442EF}" dt="2021-07-15T19:52:11.318" v="309" actId="207"/>
          <ac:spMkLst>
            <pc:docMk/>
            <pc:sldMk cId="1123515543" sldId="265"/>
            <ac:spMk id="4" creationId="{F86A677A-558B-40FF-884B-1BFFD7B0CD0C}"/>
          </ac:spMkLst>
        </pc:spChg>
        <pc:spChg chg="add mod">
          <ac:chgData name="Abbas Laljiani" userId="c5d16559f21ca55f" providerId="LiveId" clId="{EE3DDBFB-A804-4A7F-AD14-9A482F9442EF}" dt="2021-07-15T19:50:18.892" v="243" actId="207"/>
          <ac:spMkLst>
            <pc:docMk/>
            <pc:sldMk cId="1123515543" sldId="265"/>
            <ac:spMk id="5" creationId="{7415CF3D-8B29-4BFB-8E15-7E5D507CFA3B}"/>
          </ac:spMkLst>
        </pc:spChg>
        <pc:spChg chg="add mod">
          <ac:chgData name="Abbas Laljiani" userId="c5d16559f21ca55f" providerId="LiveId" clId="{EE3DDBFB-A804-4A7F-AD14-9A482F9442EF}" dt="2021-07-15T19:52:01.445" v="308" actId="207"/>
          <ac:spMkLst>
            <pc:docMk/>
            <pc:sldMk cId="1123515543" sldId="265"/>
            <ac:spMk id="6" creationId="{03501270-B533-4DB7-8D8B-ABA95B6D4E70}"/>
          </ac:spMkLst>
        </pc:spChg>
        <pc:spChg chg="add mod">
          <ac:chgData name="Abbas Laljiani" userId="c5d16559f21ca55f" providerId="LiveId" clId="{EE3DDBFB-A804-4A7F-AD14-9A482F9442EF}" dt="2021-07-15T19:51:49.231" v="305" actId="1076"/>
          <ac:spMkLst>
            <pc:docMk/>
            <pc:sldMk cId="1123515543" sldId="265"/>
            <ac:spMk id="7" creationId="{77A9E7FC-33A8-42B4-AFC2-A2FE1838A575}"/>
          </ac:spMkLst>
        </pc:spChg>
        <pc:spChg chg="add mod">
          <ac:chgData name="Abbas Laljiani" userId="c5d16559f21ca55f" providerId="LiveId" clId="{EE3DDBFB-A804-4A7F-AD14-9A482F9442EF}" dt="2021-07-15T19:52:48.773" v="349" actId="1076"/>
          <ac:spMkLst>
            <pc:docMk/>
            <pc:sldMk cId="1123515543" sldId="265"/>
            <ac:spMk id="8" creationId="{85224B3B-DCA5-4499-A1B9-BF020AF04AFC}"/>
          </ac:spMkLst>
        </pc:spChg>
        <pc:spChg chg="add mod">
          <ac:chgData name="Abbas Laljiani" userId="c5d16559f21ca55f" providerId="LiveId" clId="{EE3DDBFB-A804-4A7F-AD14-9A482F9442EF}" dt="2021-07-15T19:53:14.898" v="380" actId="20577"/>
          <ac:spMkLst>
            <pc:docMk/>
            <pc:sldMk cId="1123515543" sldId="265"/>
            <ac:spMk id="9" creationId="{F5AF2721-473A-4D60-83B2-35A70E6C84E3}"/>
          </ac:spMkLst>
        </pc:spChg>
        <pc:spChg chg="add mod">
          <ac:chgData name="Abbas Laljiani" userId="c5d16559f21ca55f" providerId="LiveId" clId="{EE3DDBFB-A804-4A7F-AD14-9A482F9442EF}" dt="2021-07-15T19:55:37.498" v="399" actId="14861"/>
          <ac:spMkLst>
            <pc:docMk/>
            <pc:sldMk cId="1123515543" sldId="265"/>
            <ac:spMk id="10" creationId="{1205399F-7DA2-4DD2-BAF5-98828C9A11C5}"/>
          </ac:spMkLst>
        </pc:spChg>
        <pc:spChg chg="add mod">
          <ac:chgData name="Abbas Laljiani" userId="c5d16559f21ca55f" providerId="LiveId" clId="{EE3DDBFB-A804-4A7F-AD14-9A482F9442EF}" dt="2021-07-15T19:59:28.978" v="400" actId="465"/>
          <ac:spMkLst>
            <pc:docMk/>
            <pc:sldMk cId="1123515543" sldId="265"/>
            <ac:spMk id="11" creationId="{2066E885-DCA5-4428-9529-73C84459C19A}"/>
          </ac:spMkLst>
        </pc:spChg>
        <pc:spChg chg="add mod">
          <ac:chgData name="Abbas Laljiani" userId="c5d16559f21ca55f" providerId="LiveId" clId="{EE3DDBFB-A804-4A7F-AD14-9A482F9442EF}" dt="2021-07-15T19:59:28.978" v="400" actId="465"/>
          <ac:spMkLst>
            <pc:docMk/>
            <pc:sldMk cId="1123515543" sldId="265"/>
            <ac:spMk id="12" creationId="{8B426BD1-641D-4ADD-8E2C-D15A18D40177}"/>
          </ac:spMkLst>
        </pc:spChg>
        <pc:spChg chg="add mod">
          <ac:chgData name="Abbas Laljiani" userId="c5d16559f21ca55f" providerId="LiveId" clId="{EE3DDBFB-A804-4A7F-AD14-9A482F9442EF}" dt="2021-07-15T19:59:28.978" v="400" actId="465"/>
          <ac:spMkLst>
            <pc:docMk/>
            <pc:sldMk cId="1123515543" sldId="265"/>
            <ac:spMk id="13" creationId="{6D791ECB-0586-4C13-9F3C-DD1761FB92A6}"/>
          </ac:spMkLst>
        </pc:spChg>
        <pc:spChg chg="add mod">
          <ac:chgData name="Abbas Laljiani" userId="c5d16559f21ca55f" providerId="LiveId" clId="{EE3DDBFB-A804-4A7F-AD14-9A482F9442EF}" dt="2021-07-15T19:55:37.498" v="399" actId="14861"/>
          <ac:spMkLst>
            <pc:docMk/>
            <pc:sldMk cId="1123515543" sldId="265"/>
            <ac:spMk id="14" creationId="{AC734C57-96FF-4526-BC7F-5FF93AC336C2}"/>
          </ac:spMkLst>
        </pc:spChg>
        <pc:picChg chg="add del mod">
          <ac:chgData name="Abbas Laljiani" userId="c5d16559f21ca55f" providerId="LiveId" clId="{EE3DDBFB-A804-4A7F-AD14-9A482F9442EF}" dt="2021-07-15T19:53:22.316" v="381" actId="478"/>
          <ac:picMkLst>
            <pc:docMk/>
            <pc:sldMk cId="1123515543" sldId="265"/>
            <ac:picMk id="3" creationId="{04A53C47-3AD7-4E83-82A5-8A3D33599697}"/>
          </ac:picMkLst>
        </pc:picChg>
      </pc:sldChg>
      <pc:sldChg chg="addSp delSp modSp new mod modTransition">
        <pc:chgData name="Abbas Laljiani" userId="c5d16559f21ca55f" providerId="LiveId" clId="{EE3DDBFB-A804-4A7F-AD14-9A482F9442EF}" dt="2021-07-17T20:24:58.824" v="4365"/>
        <pc:sldMkLst>
          <pc:docMk/>
          <pc:sldMk cId="91854670" sldId="266"/>
        </pc:sldMkLst>
        <pc:spChg chg="add del mod">
          <ac:chgData name="Abbas Laljiani" userId="c5d16559f21ca55f" providerId="LiveId" clId="{EE3DDBFB-A804-4A7F-AD14-9A482F9442EF}" dt="2021-07-15T19:22:00.562" v="97"/>
          <ac:spMkLst>
            <pc:docMk/>
            <pc:sldMk cId="91854670" sldId="266"/>
            <ac:spMk id="2" creationId="{678FFCC1-0FDF-4258-82BA-897FEE4FC4C8}"/>
          </ac:spMkLst>
        </pc:spChg>
        <pc:spChg chg="add del mod">
          <ac:chgData name="Abbas Laljiani" userId="c5d16559f21ca55f" providerId="LiveId" clId="{EE3DDBFB-A804-4A7F-AD14-9A482F9442EF}" dt="2021-07-15T19:22:24.200" v="101"/>
          <ac:spMkLst>
            <pc:docMk/>
            <pc:sldMk cId="91854670" sldId="266"/>
            <ac:spMk id="3" creationId="{29A0F992-C9AE-4186-87AA-135FD1680576}"/>
          </ac:spMkLst>
        </pc:spChg>
        <pc:spChg chg="add mod">
          <ac:chgData name="Abbas Laljiani" userId="c5d16559f21ca55f" providerId="LiveId" clId="{EE3DDBFB-A804-4A7F-AD14-9A482F9442EF}" dt="2021-07-17T19:47:08.848" v="2841" actId="164"/>
          <ac:spMkLst>
            <pc:docMk/>
            <pc:sldMk cId="91854670" sldId="266"/>
            <ac:spMk id="4" creationId="{4DA1DE3F-6540-4E16-8B05-9EA6A1B5D890}"/>
          </ac:spMkLst>
        </pc:spChg>
        <pc:spChg chg="add del mod">
          <ac:chgData name="Abbas Laljiani" userId="c5d16559f21ca55f" providerId="LiveId" clId="{EE3DDBFB-A804-4A7F-AD14-9A482F9442EF}" dt="2021-07-15T19:35:37.744" v="224" actId="478"/>
          <ac:spMkLst>
            <pc:docMk/>
            <pc:sldMk cId="91854670" sldId="266"/>
            <ac:spMk id="5" creationId="{3BB73BED-6F6A-47A0-942D-1651E7209735}"/>
          </ac:spMkLst>
        </pc:spChg>
        <pc:spChg chg="add del">
          <ac:chgData name="Abbas Laljiani" userId="c5d16559f21ca55f" providerId="LiveId" clId="{EE3DDBFB-A804-4A7F-AD14-9A482F9442EF}" dt="2021-07-15T19:30:40.539" v="222"/>
          <ac:spMkLst>
            <pc:docMk/>
            <pc:sldMk cId="91854670" sldId="266"/>
            <ac:spMk id="7" creationId="{A352294A-56EC-48AE-9C3C-6B27245464AD}"/>
          </ac:spMkLst>
        </pc:spChg>
        <pc:spChg chg="add mod">
          <ac:chgData name="Abbas Laljiani" userId="c5d16559f21ca55f" providerId="LiveId" clId="{EE3DDBFB-A804-4A7F-AD14-9A482F9442EF}" dt="2021-07-15T19:36:16.576" v="231" actId="1076"/>
          <ac:spMkLst>
            <pc:docMk/>
            <pc:sldMk cId="91854670" sldId="266"/>
            <ac:spMk id="8" creationId="{DBF50460-5A29-495B-9599-8C90BE4F5D13}"/>
          </ac:spMkLst>
        </pc:spChg>
        <pc:spChg chg="add del">
          <ac:chgData name="Abbas Laljiani" userId="c5d16559f21ca55f" providerId="LiveId" clId="{EE3DDBFB-A804-4A7F-AD14-9A482F9442EF}" dt="2021-07-15T19:36:07.957" v="229"/>
          <ac:spMkLst>
            <pc:docMk/>
            <pc:sldMk cId="91854670" sldId="266"/>
            <ac:spMk id="9" creationId="{C53B803E-7FB8-46B7-A866-2257A910B724}"/>
          </ac:spMkLst>
        </pc:spChg>
        <pc:spChg chg="add mod">
          <ac:chgData name="Abbas Laljiani" userId="c5d16559f21ca55f" providerId="LiveId" clId="{EE3DDBFB-A804-4A7F-AD14-9A482F9442EF}" dt="2021-07-15T19:36:26.515" v="232" actId="1076"/>
          <ac:spMkLst>
            <pc:docMk/>
            <pc:sldMk cId="91854670" sldId="266"/>
            <ac:spMk id="10" creationId="{B9CEC276-9481-4868-887D-5B672742EBA8}"/>
          </ac:spMkLst>
        </pc:spChg>
        <pc:spChg chg="add mod">
          <ac:chgData name="Abbas Laljiani" userId="c5d16559f21ca55f" providerId="LiveId" clId="{EE3DDBFB-A804-4A7F-AD14-9A482F9442EF}" dt="2021-07-15T19:36:38.635" v="234" actId="1076"/>
          <ac:spMkLst>
            <pc:docMk/>
            <pc:sldMk cId="91854670" sldId="266"/>
            <ac:spMk id="11" creationId="{898795B6-8A24-4377-A02B-C8D1243D1650}"/>
          </ac:spMkLst>
        </pc:spChg>
        <pc:grpChg chg="add mod">
          <ac:chgData name="Abbas Laljiani" userId="c5d16559f21ca55f" providerId="LiveId" clId="{EE3DDBFB-A804-4A7F-AD14-9A482F9442EF}" dt="2021-07-17T19:47:08.848" v="2841" actId="164"/>
          <ac:grpSpMkLst>
            <pc:docMk/>
            <pc:sldMk cId="91854670" sldId="266"/>
            <ac:grpSpMk id="5" creationId="{7467CCFB-356B-48C1-9E8E-57A852D85985}"/>
          </ac:grpSpMkLst>
        </pc:grpChg>
        <pc:picChg chg="add mod ord">
          <ac:chgData name="Abbas Laljiani" userId="c5d16559f21ca55f" providerId="LiveId" clId="{EE3DDBFB-A804-4A7F-AD14-9A482F9442EF}" dt="2021-07-17T19:47:08.848" v="2841" actId="164"/>
          <ac:picMkLst>
            <pc:docMk/>
            <pc:sldMk cId="91854670" sldId="266"/>
            <ac:picMk id="3" creationId="{59BC4A08-7EDC-4169-827B-4477FEE7821A}"/>
          </ac:picMkLst>
        </pc:picChg>
        <pc:picChg chg="del mod">
          <ac:chgData name="Abbas Laljiani" userId="c5d16559f21ca55f" providerId="LiveId" clId="{EE3DDBFB-A804-4A7F-AD14-9A482F9442EF}" dt="2021-07-15T19:22:24.200" v="101"/>
          <ac:picMkLst>
            <pc:docMk/>
            <pc:sldMk cId="91854670" sldId="266"/>
            <ac:picMk id="4" creationId="{362D73DC-1A03-4E0A-A494-4E36A48896F9}"/>
          </ac:picMkLst>
        </pc:picChg>
        <pc:picChg chg="del mod">
          <ac:chgData name="Abbas Laljiani" userId="c5d16559f21ca55f" providerId="LiveId" clId="{EE3DDBFB-A804-4A7F-AD14-9A482F9442EF}" dt="2021-07-15T19:30:40.539" v="222"/>
          <ac:picMkLst>
            <pc:docMk/>
            <pc:sldMk cId="91854670" sldId="266"/>
            <ac:picMk id="6" creationId="{7D77D7CB-C6F4-4F64-AB39-380FF8C9F841}"/>
          </ac:picMkLst>
        </pc:picChg>
        <pc:picChg chg="del mod">
          <ac:chgData name="Abbas Laljiani" userId="c5d16559f21ca55f" providerId="LiveId" clId="{EE3DDBFB-A804-4A7F-AD14-9A482F9442EF}" dt="2021-07-15T19:36:07.957" v="229"/>
          <ac:picMkLst>
            <pc:docMk/>
            <pc:sldMk cId="91854670" sldId="266"/>
            <ac:picMk id="13" creationId="{E8B4BF2A-0306-4F96-ABB4-02B60253279C}"/>
          </ac:picMkLst>
        </pc:picChg>
        <pc:picChg chg="mod">
          <ac:chgData name="Abbas Laljiani" userId="c5d16559f21ca55f" providerId="LiveId" clId="{EE3DDBFB-A804-4A7F-AD14-9A482F9442EF}" dt="2021-07-15T19:37:15.994" v="236" actId="14100"/>
          <ac:picMkLst>
            <pc:docMk/>
            <pc:sldMk cId="91854670" sldId="266"/>
            <ac:picMk id="15" creationId="{BBB7C82B-DE69-4942-A1A3-82860EFAC831}"/>
          </ac:picMkLst>
        </pc:picChg>
        <pc:picChg chg="add del mod">
          <ac:chgData name="Abbas Laljiani" userId="c5d16559f21ca55f" providerId="LiveId" clId="{EE3DDBFB-A804-4A7F-AD14-9A482F9442EF}" dt="2021-07-15T19:22:00.562" v="97"/>
          <ac:picMkLst>
            <pc:docMk/>
            <pc:sldMk cId="91854670" sldId="266"/>
            <ac:picMk id="3074" creationId="{DBDDAC7B-F448-4C4F-81FA-3764CE4F89FA}"/>
          </ac:picMkLst>
        </pc:picChg>
        <pc:picChg chg="add mod">
          <ac:chgData name="Abbas Laljiani" userId="c5d16559f21ca55f" providerId="LiveId" clId="{EE3DDBFB-A804-4A7F-AD14-9A482F9442EF}" dt="2021-07-17T16:34:46.633" v="1596" actId="1076"/>
          <ac:picMkLst>
            <pc:docMk/>
            <pc:sldMk cId="91854670" sldId="266"/>
            <ac:picMk id="3076" creationId="{F10EA7C2-530E-4A34-B61F-F57FDFF06CA3}"/>
          </ac:picMkLst>
        </pc:picChg>
      </pc:sldChg>
      <pc:sldChg chg="addSp delSp modSp new mod ord modTransition setBg">
        <pc:chgData name="Abbas Laljiani" userId="c5d16559f21ca55f" providerId="LiveId" clId="{EE3DDBFB-A804-4A7F-AD14-9A482F9442EF}" dt="2021-07-18T02:46:41.413" v="4458" actId="14100"/>
        <pc:sldMkLst>
          <pc:docMk/>
          <pc:sldMk cId="822165908" sldId="267"/>
        </pc:sldMkLst>
        <pc:spChg chg="add mod ord">
          <ac:chgData name="Abbas Laljiani" userId="c5d16559f21ca55f" providerId="LiveId" clId="{EE3DDBFB-A804-4A7F-AD14-9A482F9442EF}" dt="2021-07-17T19:41:04.548" v="2657" actId="20577"/>
          <ac:spMkLst>
            <pc:docMk/>
            <pc:sldMk cId="822165908" sldId="267"/>
            <ac:spMk id="2" creationId="{37537FAA-D25C-4C02-A38C-6FDD2BA34BF6}"/>
          </ac:spMkLst>
        </pc:spChg>
        <pc:spChg chg="add del mod ord">
          <ac:chgData name="Abbas Laljiani" userId="c5d16559f21ca55f" providerId="LiveId" clId="{EE3DDBFB-A804-4A7F-AD14-9A482F9442EF}" dt="2021-07-15T20:06:43.362" v="434" actId="478"/>
          <ac:spMkLst>
            <pc:docMk/>
            <pc:sldMk cId="822165908" sldId="267"/>
            <ac:spMk id="4" creationId="{EDC127BC-820F-4FD1-9EC4-CB7D9E39185A}"/>
          </ac:spMkLst>
        </pc:spChg>
        <pc:spChg chg="add del mod ord">
          <ac:chgData name="Abbas Laljiani" userId="c5d16559f21ca55f" providerId="LiveId" clId="{EE3DDBFB-A804-4A7F-AD14-9A482F9442EF}" dt="2021-07-17T19:41:08.762" v="2658" actId="478"/>
          <ac:spMkLst>
            <pc:docMk/>
            <pc:sldMk cId="822165908" sldId="267"/>
            <ac:spMk id="10" creationId="{8C2D1CBB-5CF2-4D6C-A1F2-E1B61257FA35}"/>
          </ac:spMkLst>
        </pc:spChg>
        <pc:spChg chg="add del mod ord">
          <ac:chgData name="Abbas Laljiani" userId="c5d16559f21ca55f" providerId="LiveId" clId="{EE3DDBFB-A804-4A7F-AD14-9A482F9442EF}" dt="2021-07-17T19:41:08.762" v="2658" actId="478"/>
          <ac:spMkLst>
            <pc:docMk/>
            <pc:sldMk cId="822165908" sldId="267"/>
            <ac:spMk id="11" creationId="{4BDA8B88-2FA6-4E00-8F4B-920278E29D1D}"/>
          </ac:spMkLst>
        </pc:spChg>
        <pc:spChg chg="add del mod ord">
          <ac:chgData name="Abbas Laljiani" userId="c5d16559f21ca55f" providerId="LiveId" clId="{EE3DDBFB-A804-4A7F-AD14-9A482F9442EF}" dt="2021-07-17T19:41:08.762" v="2658" actId="478"/>
          <ac:spMkLst>
            <pc:docMk/>
            <pc:sldMk cId="822165908" sldId="267"/>
            <ac:spMk id="12" creationId="{46B05EAE-B367-4B9F-8F91-D146431EC3FA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17" creationId="{20B8D648-36EC-41BF-98A5-927FD80755DE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18" creationId="{C9BC060C-C966-46F0-96D5-51DA4E6A582B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19" creationId="{951782C8-2C20-4FF1-A1EB-D7425EAE7B64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20" creationId="{A0AB4460-2EE3-48EF-A149-966EC59F683B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21" creationId="{055FCAB0-173C-4892-B868-34D2045BC21D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22" creationId="{BC44B298-D73A-4B13-A9EC-0093B81B999A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23" creationId="{7F1C9E09-B4EA-4AE0-A14A-F9779B9DE075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24" creationId="{64F9F1ED-EE06-443B-B500-533CE57A82BB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25" creationId="{0EFE3DDA-4DD0-40D7-B549-9894CE7AD8C2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26" creationId="{87F99C7D-A0CD-4C92-86D9-439E0406A1FC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27" creationId="{BB290160-A219-4748-87D5-D1C2EFF0F910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28" creationId="{3FE5630A-9404-4F7B-B816-7B50382F3BBE}"/>
          </ac:spMkLst>
        </pc:spChg>
        <pc:spChg chg="add mod">
          <ac:chgData name="Abbas Laljiani" userId="c5d16559f21ca55f" providerId="LiveId" clId="{EE3DDBFB-A804-4A7F-AD14-9A482F9442EF}" dt="2021-07-18T02:46:41.413" v="4458" actId="14100"/>
          <ac:spMkLst>
            <pc:docMk/>
            <pc:sldMk cId="822165908" sldId="267"/>
            <ac:spMk id="29" creationId="{EA057B6B-25DC-4336-B75C-066A2028B684}"/>
          </ac:spMkLst>
        </pc:spChg>
        <pc:spChg chg="add mod">
          <ac:chgData name="Abbas Laljiani" userId="c5d16559f21ca55f" providerId="LiveId" clId="{EE3DDBFB-A804-4A7F-AD14-9A482F9442EF}" dt="2021-07-18T02:46:27.304" v="4455" actId="403"/>
          <ac:spMkLst>
            <pc:docMk/>
            <pc:sldMk cId="822165908" sldId="267"/>
            <ac:spMk id="30" creationId="{B497C00C-E314-464D-805B-E9404F6867F9}"/>
          </ac:spMkLst>
        </pc:spChg>
        <pc:spChg chg="add del mod">
          <ac:chgData name="Abbas Laljiani" userId="c5d16559f21ca55f" providerId="LiveId" clId="{EE3DDBFB-A804-4A7F-AD14-9A482F9442EF}" dt="2021-07-17T19:44:11.502" v="2731" actId="478"/>
          <ac:spMkLst>
            <pc:docMk/>
            <pc:sldMk cId="822165908" sldId="267"/>
            <ac:spMk id="31" creationId="{38A122EC-B071-418C-B52B-FDABD1C1042F}"/>
          </ac:spMkLst>
        </pc:spChg>
        <pc:spChg chg="add">
          <ac:chgData name="Abbas Laljiani" userId="c5d16559f21ca55f" providerId="LiveId" clId="{EE3DDBFB-A804-4A7F-AD14-9A482F9442EF}" dt="2021-07-15T20:01:36.734" v="404" actId="26606"/>
          <ac:spMkLst>
            <pc:docMk/>
            <pc:sldMk cId="822165908" sldId="267"/>
            <ac:spMk id="71" creationId="{42A4FC2C-047E-45A5-965D-8E1E3BF09BC6}"/>
          </ac:spMkLst>
        </pc:spChg>
        <pc:grpChg chg="add del mod">
          <ac:chgData name="Abbas Laljiani" userId="c5d16559f21ca55f" providerId="LiveId" clId="{EE3DDBFB-A804-4A7F-AD14-9A482F9442EF}" dt="2021-07-17T16:21:54.393" v="984" actId="478"/>
          <ac:grpSpMkLst>
            <pc:docMk/>
            <pc:sldMk cId="822165908" sldId="267"/>
            <ac:grpSpMk id="9" creationId="{61038BFA-E7C7-4252-A187-FF85CBDA11B6}"/>
          </ac:grpSpMkLst>
        </pc:grpChg>
        <pc:grpChg chg="add mod">
          <ac:chgData name="Abbas Laljiani" userId="c5d16559f21ca55f" providerId="LiveId" clId="{EE3DDBFB-A804-4A7F-AD14-9A482F9442EF}" dt="2021-07-18T02:46:35.187" v="4457" actId="1076"/>
          <ac:grpSpMkLst>
            <pc:docMk/>
            <pc:sldMk cId="822165908" sldId="267"/>
            <ac:grpSpMk id="13" creationId="{B44A749C-D868-4E78-9994-8AD0C4D7CFE5}"/>
          </ac:grpSpMkLst>
        </pc:grpChg>
        <pc:picChg chg="add mod">
          <ac:chgData name="Abbas Laljiani" userId="c5d16559f21ca55f" providerId="LiveId" clId="{EE3DDBFB-A804-4A7F-AD14-9A482F9442EF}" dt="2021-07-17T15:58:47.834" v="676" actId="29295"/>
          <ac:picMkLst>
            <pc:docMk/>
            <pc:sldMk cId="822165908" sldId="267"/>
            <ac:picMk id="3" creationId="{37EB9D70-F88D-4EC0-B108-08CF00F81127}"/>
          </ac:picMkLst>
        </pc:picChg>
        <pc:picChg chg="add del">
          <ac:chgData name="Abbas Laljiani" userId="c5d16559f21ca55f" providerId="LiveId" clId="{EE3DDBFB-A804-4A7F-AD14-9A482F9442EF}" dt="2021-07-17T16:21:59.438" v="986" actId="22"/>
          <ac:picMkLst>
            <pc:docMk/>
            <pc:sldMk cId="822165908" sldId="267"/>
            <ac:picMk id="5" creationId="{58ED87A8-532D-4457-9F45-93BBB97F4A6F}"/>
          </ac:picMkLst>
        </pc:picChg>
        <pc:picChg chg="add mod">
          <ac:chgData name="Abbas Laljiani" userId="c5d16559f21ca55f" providerId="LiveId" clId="{EE3DDBFB-A804-4A7F-AD14-9A482F9442EF}" dt="2021-07-15T20:07:42.026" v="440" actId="164"/>
          <ac:picMkLst>
            <pc:docMk/>
            <pc:sldMk cId="822165908" sldId="267"/>
            <ac:picMk id="6" creationId="{9C6410A0-8469-4220-9479-9F2D75D3DDB7}"/>
          </ac:picMkLst>
        </pc:picChg>
        <pc:picChg chg="add mod">
          <ac:chgData name="Abbas Laljiani" userId="c5d16559f21ca55f" providerId="LiveId" clId="{EE3DDBFB-A804-4A7F-AD14-9A482F9442EF}" dt="2021-07-15T20:08:25.340" v="442" actId="2085"/>
          <ac:picMkLst>
            <pc:docMk/>
            <pc:sldMk cId="822165908" sldId="267"/>
            <ac:picMk id="8" creationId="{01E0DEF4-EFB7-46AF-B967-D1D2631D72A9}"/>
          </ac:picMkLst>
        </pc:picChg>
        <pc:picChg chg="mod">
          <ac:chgData name="Abbas Laljiani" userId="c5d16559f21ca55f" providerId="LiveId" clId="{EE3DDBFB-A804-4A7F-AD14-9A482F9442EF}" dt="2021-07-17T16:22:06.705" v="987"/>
          <ac:picMkLst>
            <pc:docMk/>
            <pc:sldMk cId="822165908" sldId="267"/>
            <ac:picMk id="14" creationId="{C5E1A1F5-8130-4296-918E-D9EC5EE7C822}"/>
          </ac:picMkLst>
        </pc:picChg>
        <pc:picChg chg="mod">
          <ac:chgData name="Abbas Laljiani" userId="c5d16559f21ca55f" providerId="LiveId" clId="{EE3DDBFB-A804-4A7F-AD14-9A482F9442EF}" dt="2021-07-17T16:22:06.705" v="987"/>
          <ac:picMkLst>
            <pc:docMk/>
            <pc:sldMk cId="822165908" sldId="267"/>
            <ac:picMk id="15" creationId="{40BE1C92-C269-45CC-9C86-6ADE7A46FB5A}"/>
          </ac:picMkLst>
        </pc:picChg>
        <pc:picChg chg="mod">
          <ac:chgData name="Abbas Laljiani" userId="c5d16559f21ca55f" providerId="LiveId" clId="{EE3DDBFB-A804-4A7F-AD14-9A482F9442EF}" dt="2021-07-17T16:22:06.705" v="987"/>
          <ac:picMkLst>
            <pc:docMk/>
            <pc:sldMk cId="822165908" sldId="267"/>
            <ac:picMk id="16" creationId="{E18F1E61-13FD-4835-8539-FA254CB87C26}"/>
          </ac:picMkLst>
        </pc:picChg>
        <pc:picChg chg="add del mod">
          <ac:chgData name="Abbas Laljiani" userId="c5d16559f21ca55f" providerId="LiveId" clId="{EE3DDBFB-A804-4A7F-AD14-9A482F9442EF}" dt="2021-07-15T20:02:27.479" v="405" actId="478"/>
          <ac:picMkLst>
            <pc:docMk/>
            <pc:sldMk cId="822165908" sldId="267"/>
            <ac:picMk id="1026" creationId="{AD8DDC9D-F102-4C67-A0BB-6751D5A160CE}"/>
          </ac:picMkLst>
        </pc:picChg>
        <pc:picChg chg="add del mod">
          <ac:chgData name="Abbas Laljiani" userId="c5d16559f21ca55f" providerId="LiveId" clId="{EE3DDBFB-A804-4A7F-AD14-9A482F9442EF}" dt="2021-07-15T20:04:26.421" v="410" actId="478"/>
          <ac:picMkLst>
            <pc:docMk/>
            <pc:sldMk cId="822165908" sldId="267"/>
            <ac:picMk id="1028" creationId="{9486274C-7C8C-4B68-BD7E-B5E52B452348}"/>
          </ac:picMkLst>
        </pc:picChg>
      </pc:sldChg>
      <pc:sldChg chg="addSp modSp new mod modTransition setBg">
        <pc:chgData name="Abbas Laljiani" userId="c5d16559f21ca55f" providerId="LiveId" clId="{EE3DDBFB-A804-4A7F-AD14-9A482F9442EF}" dt="2021-07-17T20:25:12.715" v="4366"/>
        <pc:sldMkLst>
          <pc:docMk/>
          <pc:sldMk cId="364748407" sldId="268"/>
        </pc:sldMkLst>
        <pc:spChg chg="add mod">
          <ac:chgData name="Abbas Laljiani" userId="c5d16559f21ca55f" providerId="LiveId" clId="{EE3DDBFB-A804-4A7F-AD14-9A482F9442EF}" dt="2021-07-17T19:08:44.900" v="2626" actId="1076"/>
          <ac:spMkLst>
            <pc:docMk/>
            <pc:sldMk cId="364748407" sldId="268"/>
            <ac:spMk id="2" creationId="{794A9E61-B5DA-47E1-B9A2-5586FC9E9E90}"/>
          </ac:spMkLst>
        </pc:spChg>
        <pc:spChg chg="add">
          <ac:chgData name="Abbas Laljiani" userId="c5d16559f21ca55f" providerId="LiveId" clId="{EE3DDBFB-A804-4A7F-AD14-9A482F9442EF}" dt="2021-07-15T20:11:17.740" v="445" actId="26606"/>
          <ac:spMkLst>
            <pc:docMk/>
            <pc:sldMk cId="364748407" sldId="268"/>
            <ac:spMk id="71" creationId="{42A4FC2C-047E-45A5-965D-8E1E3BF09BC6}"/>
          </ac:spMkLst>
        </pc:spChg>
        <pc:picChg chg="add mod">
          <ac:chgData name="Abbas Laljiani" userId="c5d16559f21ca55f" providerId="LiveId" clId="{EE3DDBFB-A804-4A7F-AD14-9A482F9442EF}" dt="2021-07-15T20:11:17.740" v="445" actId="26606"/>
          <ac:picMkLst>
            <pc:docMk/>
            <pc:sldMk cId="364748407" sldId="268"/>
            <ac:picMk id="1026" creationId="{EA18B846-40D7-4101-9283-E21CB4F13935}"/>
          </ac:picMkLst>
        </pc:picChg>
      </pc:sldChg>
      <pc:sldChg chg="addSp delSp modSp add del mod ord">
        <pc:chgData name="Abbas Laljiani" userId="c5d16559f21ca55f" providerId="LiveId" clId="{EE3DDBFB-A804-4A7F-AD14-9A482F9442EF}" dt="2021-07-17T19:08:48.708" v="2627" actId="47"/>
        <pc:sldMkLst>
          <pc:docMk/>
          <pc:sldMk cId="4147952234" sldId="269"/>
        </pc:sldMkLst>
        <pc:spChg chg="mod ord">
          <ac:chgData name="Abbas Laljiani" userId="c5d16559f21ca55f" providerId="LiveId" clId="{EE3DDBFB-A804-4A7F-AD14-9A482F9442EF}" dt="2021-07-17T16:21:40.262" v="981" actId="166"/>
          <ac:spMkLst>
            <pc:docMk/>
            <pc:sldMk cId="4147952234" sldId="269"/>
            <ac:spMk id="2" creationId="{37537FAA-D25C-4C02-A38C-6FDD2BA34BF6}"/>
          </ac:spMkLst>
        </pc:spChg>
        <pc:spChg chg="add del mod">
          <ac:chgData name="Abbas Laljiani" userId="c5d16559f21ca55f" providerId="LiveId" clId="{EE3DDBFB-A804-4A7F-AD14-9A482F9442EF}" dt="2021-07-17T16:18:05.248" v="958"/>
          <ac:spMkLst>
            <pc:docMk/>
            <pc:sldMk cId="4147952234" sldId="269"/>
            <ac:spMk id="4" creationId="{7E623F7B-88F5-43C1-9710-0EC79FE3E543}"/>
          </ac:spMkLst>
        </pc:spChg>
        <pc:spChg chg="mod ord">
          <ac:chgData name="Abbas Laljiani" userId="c5d16559f21ca55f" providerId="LiveId" clId="{EE3DDBFB-A804-4A7F-AD14-9A482F9442EF}" dt="2021-07-17T16:21:40.262" v="981" actId="166"/>
          <ac:spMkLst>
            <pc:docMk/>
            <pc:sldMk cId="4147952234" sldId="269"/>
            <ac:spMk id="10" creationId="{8C2D1CBB-5CF2-4D6C-A1F2-E1B61257FA35}"/>
          </ac:spMkLst>
        </pc:spChg>
        <pc:spChg chg="mod ord">
          <ac:chgData name="Abbas Laljiani" userId="c5d16559f21ca55f" providerId="LiveId" clId="{EE3DDBFB-A804-4A7F-AD14-9A482F9442EF}" dt="2021-07-17T16:21:40.262" v="981" actId="166"/>
          <ac:spMkLst>
            <pc:docMk/>
            <pc:sldMk cId="4147952234" sldId="269"/>
            <ac:spMk id="11" creationId="{4BDA8B88-2FA6-4E00-8F4B-920278E29D1D}"/>
          </ac:spMkLst>
        </pc:spChg>
        <pc:spChg chg="mod ord">
          <ac:chgData name="Abbas Laljiani" userId="c5d16559f21ca55f" providerId="LiveId" clId="{EE3DDBFB-A804-4A7F-AD14-9A482F9442EF}" dt="2021-07-17T16:21:40.262" v="981" actId="166"/>
          <ac:spMkLst>
            <pc:docMk/>
            <pc:sldMk cId="4147952234" sldId="269"/>
            <ac:spMk id="12" creationId="{46B05EAE-B367-4B9F-8F91-D146431EC3FA}"/>
          </ac:spMkLst>
        </pc:spChg>
        <pc:spChg chg="add del mod">
          <ac:chgData name="Abbas Laljiani" userId="c5d16559f21ca55f" providerId="LiveId" clId="{EE3DDBFB-A804-4A7F-AD14-9A482F9442EF}" dt="2021-07-17T16:20:40.860" v="976"/>
          <ac:spMkLst>
            <pc:docMk/>
            <pc:sldMk cId="4147952234" sldId="269"/>
            <ac:spMk id="14" creationId="{3E0A2F0C-D346-428D-BB14-DF6B24B361B2}"/>
          </ac:spMkLst>
        </pc:spChg>
        <pc:grpChg chg="del">
          <ac:chgData name="Abbas Laljiani" userId="c5d16559f21ca55f" providerId="LiveId" clId="{EE3DDBFB-A804-4A7F-AD14-9A482F9442EF}" dt="2021-07-17T16:17:54.018" v="957" actId="165"/>
          <ac:grpSpMkLst>
            <pc:docMk/>
            <pc:sldMk cId="4147952234" sldId="269"/>
            <ac:grpSpMk id="9" creationId="{61038BFA-E7C7-4252-A187-FF85CBDA11B6}"/>
          </ac:grpSpMkLst>
        </pc:grpChg>
        <pc:grpChg chg="add mod">
          <ac:chgData name="Abbas Laljiani" userId="c5d16559f21ca55f" providerId="LiveId" clId="{EE3DDBFB-A804-4A7F-AD14-9A482F9442EF}" dt="2021-07-17T16:21:30.030" v="980" actId="164"/>
          <ac:grpSpMkLst>
            <pc:docMk/>
            <pc:sldMk cId="4147952234" sldId="269"/>
            <ac:grpSpMk id="15" creationId="{B50F8FA1-02BB-45BF-9830-7E0A22C5800C}"/>
          </ac:grpSpMkLst>
        </pc:grpChg>
        <pc:picChg chg="mod topLvl">
          <ac:chgData name="Abbas Laljiani" userId="c5d16559f21ca55f" providerId="LiveId" clId="{EE3DDBFB-A804-4A7F-AD14-9A482F9442EF}" dt="2021-07-17T16:21:30.030" v="980" actId="164"/>
          <ac:picMkLst>
            <pc:docMk/>
            <pc:sldMk cId="4147952234" sldId="269"/>
            <ac:picMk id="3" creationId="{37EB9D70-F88D-4EC0-B108-08CF00F81127}"/>
          </ac:picMkLst>
        </pc:picChg>
        <pc:picChg chg="mod topLvl">
          <ac:chgData name="Abbas Laljiani" userId="c5d16559f21ca55f" providerId="LiveId" clId="{EE3DDBFB-A804-4A7F-AD14-9A482F9442EF}" dt="2021-07-17T16:17:54.018" v="957" actId="165"/>
          <ac:picMkLst>
            <pc:docMk/>
            <pc:sldMk cId="4147952234" sldId="269"/>
            <ac:picMk id="6" creationId="{9C6410A0-8469-4220-9479-9F2D75D3DDB7}"/>
          </ac:picMkLst>
        </pc:picChg>
        <pc:picChg chg="add mod">
          <ac:chgData name="Abbas Laljiani" userId="c5d16559f21ca55f" providerId="LiveId" clId="{EE3DDBFB-A804-4A7F-AD14-9A482F9442EF}" dt="2021-07-17T16:21:30.030" v="980" actId="164"/>
          <ac:picMkLst>
            <pc:docMk/>
            <pc:sldMk cId="4147952234" sldId="269"/>
            <ac:picMk id="7" creationId="{09B5548C-8B73-4094-8039-5C94E02CCFD1}"/>
          </ac:picMkLst>
        </pc:picChg>
        <pc:picChg chg="del mod topLvl">
          <ac:chgData name="Abbas Laljiani" userId="c5d16559f21ca55f" providerId="LiveId" clId="{EE3DDBFB-A804-4A7F-AD14-9A482F9442EF}" dt="2021-07-17T16:18:05.248" v="958"/>
          <ac:picMkLst>
            <pc:docMk/>
            <pc:sldMk cId="4147952234" sldId="269"/>
            <ac:picMk id="8" creationId="{01E0DEF4-EFB7-46AF-B967-D1D2631D72A9}"/>
          </ac:picMkLst>
        </pc:picChg>
        <pc:picChg chg="del mod ord">
          <ac:chgData name="Abbas Laljiani" userId="c5d16559f21ca55f" providerId="LiveId" clId="{EE3DDBFB-A804-4A7F-AD14-9A482F9442EF}" dt="2021-07-17T16:20:40.860" v="976"/>
          <ac:picMkLst>
            <pc:docMk/>
            <pc:sldMk cId="4147952234" sldId="269"/>
            <ac:picMk id="13" creationId="{C66B50D4-DBEB-4145-B016-B59614BAB090}"/>
          </ac:picMkLst>
        </pc:picChg>
        <pc:picChg chg="mod">
          <ac:chgData name="Abbas Laljiani" userId="c5d16559f21ca55f" providerId="LiveId" clId="{EE3DDBFB-A804-4A7F-AD14-9A482F9442EF}" dt="2021-07-17T16:21:30.030" v="980" actId="164"/>
          <ac:picMkLst>
            <pc:docMk/>
            <pc:sldMk cId="4147952234" sldId="269"/>
            <ac:picMk id="16" creationId="{CDD1C4A3-1694-4EEC-9DFE-7130AC37DB11}"/>
          </ac:picMkLst>
        </pc:picChg>
      </pc:sldChg>
      <pc:sldChg chg="addSp delSp modSp add mod ord modTransition">
        <pc:chgData name="Abbas Laljiani" userId="c5d16559f21ca55f" providerId="LiveId" clId="{EE3DDBFB-A804-4A7F-AD14-9A482F9442EF}" dt="2021-07-17T20:24:58.824" v="4365"/>
        <pc:sldMkLst>
          <pc:docMk/>
          <pc:sldMk cId="79517746" sldId="270"/>
        </pc:sldMkLst>
        <pc:spChg chg="del">
          <ac:chgData name="Abbas Laljiani" userId="c5d16559f21ca55f" providerId="LiveId" clId="{EE3DDBFB-A804-4A7F-AD14-9A482F9442EF}" dt="2021-07-17T16:19:23.862" v="967" actId="478"/>
          <ac:spMkLst>
            <pc:docMk/>
            <pc:sldMk cId="79517746" sldId="270"/>
            <ac:spMk id="2" creationId="{37537FAA-D25C-4C02-A38C-6FDD2BA34BF6}"/>
          </ac:spMkLst>
        </pc:spChg>
        <pc:spChg chg="add mod">
          <ac:chgData name="Abbas Laljiani" userId="c5d16559f21ca55f" providerId="LiveId" clId="{EE3DDBFB-A804-4A7F-AD14-9A482F9442EF}" dt="2021-07-17T19:08:04.418" v="2601" actId="20577"/>
          <ac:spMkLst>
            <pc:docMk/>
            <pc:sldMk cId="79517746" sldId="270"/>
            <ac:spMk id="4" creationId="{6D9D0297-D8E3-4DD5-B931-FDECB3E17101}"/>
          </ac:spMkLst>
        </pc:spChg>
        <pc:spChg chg="add mod">
          <ac:chgData name="Abbas Laljiani" userId="c5d16559f21ca55f" providerId="LiveId" clId="{EE3DDBFB-A804-4A7F-AD14-9A482F9442EF}" dt="2021-07-17T19:44:58.520" v="2779" actId="1076"/>
          <ac:spMkLst>
            <pc:docMk/>
            <pc:sldMk cId="79517746" sldId="270"/>
            <ac:spMk id="5" creationId="{290999FF-79B8-4B17-9AE8-A213BA031DA4}"/>
          </ac:spMkLst>
        </pc:spChg>
        <pc:spChg chg="del">
          <ac:chgData name="Abbas Laljiani" userId="c5d16559f21ca55f" providerId="LiveId" clId="{EE3DDBFB-A804-4A7F-AD14-9A482F9442EF}" dt="2021-07-17T16:19:23.862" v="967" actId="478"/>
          <ac:spMkLst>
            <pc:docMk/>
            <pc:sldMk cId="79517746" sldId="270"/>
            <ac:spMk id="10" creationId="{8C2D1CBB-5CF2-4D6C-A1F2-E1B61257FA35}"/>
          </ac:spMkLst>
        </pc:spChg>
        <pc:spChg chg="del">
          <ac:chgData name="Abbas Laljiani" userId="c5d16559f21ca55f" providerId="LiveId" clId="{EE3DDBFB-A804-4A7F-AD14-9A482F9442EF}" dt="2021-07-17T16:19:23.862" v="967" actId="478"/>
          <ac:spMkLst>
            <pc:docMk/>
            <pc:sldMk cId="79517746" sldId="270"/>
            <ac:spMk id="11" creationId="{4BDA8B88-2FA6-4E00-8F4B-920278E29D1D}"/>
          </ac:spMkLst>
        </pc:spChg>
        <pc:spChg chg="del">
          <ac:chgData name="Abbas Laljiani" userId="c5d16559f21ca55f" providerId="LiveId" clId="{EE3DDBFB-A804-4A7F-AD14-9A482F9442EF}" dt="2021-07-17T16:19:23.862" v="967" actId="478"/>
          <ac:spMkLst>
            <pc:docMk/>
            <pc:sldMk cId="79517746" sldId="270"/>
            <ac:spMk id="12" creationId="{46B05EAE-B367-4B9F-8F91-D146431EC3FA}"/>
          </ac:spMkLst>
        </pc:spChg>
        <pc:spChg chg="add mod">
          <ac:chgData name="Abbas Laljiani" userId="c5d16559f21ca55f" providerId="LiveId" clId="{EE3DDBFB-A804-4A7F-AD14-9A482F9442EF}" dt="2021-07-17T19:05:26.175" v="2305" actId="20577"/>
          <ac:spMkLst>
            <pc:docMk/>
            <pc:sldMk cId="79517746" sldId="270"/>
            <ac:spMk id="17" creationId="{654BC038-1DC2-40A2-B3C8-CA37500B58AD}"/>
          </ac:spMkLst>
        </pc:spChg>
        <pc:grpChg chg="del">
          <ac:chgData name="Abbas Laljiani" userId="c5d16559f21ca55f" providerId="LiveId" clId="{EE3DDBFB-A804-4A7F-AD14-9A482F9442EF}" dt="2021-07-17T16:22:30.669" v="989" actId="478"/>
          <ac:grpSpMkLst>
            <pc:docMk/>
            <pc:sldMk cId="79517746" sldId="270"/>
            <ac:grpSpMk id="9" creationId="{61038BFA-E7C7-4252-A187-FF85CBDA11B6}"/>
          </ac:grpSpMkLst>
        </pc:grpChg>
        <pc:grpChg chg="add mod">
          <ac:chgData name="Abbas Laljiani" userId="c5d16559f21ca55f" providerId="LiveId" clId="{EE3DDBFB-A804-4A7F-AD14-9A482F9442EF}" dt="2021-07-17T16:22:31.506" v="990"/>
          <ac:grpSpMkLst>
            <pc:docMk/>
            <pc:sldMk cId="79517746" sldId="270"/>
            <ac:grpSpMk id="13" creationId="{405CDE19-E707-4852-BEBD-8840363F19EB}"/>
          </ac:grpSpMkLst>
        </pc:grpChg>
        <pc:picChg chg="mod">
          <ac:chgData name="Abbas Laljiani" userId="c5d16559f21ca55f" providerId="LiveId" clId="{EE3DDBFB-A804-4A7F-AD14-9A482F9442EF}" dt="2021-07-17T16:22:31.506" v="990"/>
          <ac:picMkLst>
            <pc:docMk/>
            <pc:sldMk cId="79517746" sldId="270"/>
            <ac:picMk id="14" creationId="{0C36AE61-A82D-4B06-993C-F40D6EBB1366}"/>
          </ac:picMkLst>
        </pc:picChg>
        <pc:picChg chg="mod">
          <ac:chgData name="Abbas Laljiani" userId="c5d16559f21ca55f" providerId="LiveId" clId="{EE3DDBFB-A804-4A7F-AD14-9A482F9442EF}" dt="2021-07-17T16:22:31.506" v="990"/>
          <ac:picMkLst>
            <pc:docMk/>
            <pc:sldMk cId="79517746" sldId="270"/>
            <ac:picMk id="15" creationId="{64225CBD-CD4A-41F7-AEDB-EABDF908CAD2}"/>
          </ac:picMkLst>
        </pc:picChg>
        <pc:picChg chg="mod">
          <ac:chgData name="Abbas Laljiani" userId="c5d16559f21ca55f" providerId="LiveId" clId="{EE3DDBFB-A804-4A7F-AD14-9A482F9442EF}" dt="2021-07-17T16:22:31.506" v="990"/>
          <ac:picMkLst>
            <pc:docMk/>
            <pc:sldMk cId="79517746" sldId="270"/>
            <ac:picMk id="16" creationId="{AD0E022E-FCA7-4D14-B63B-9CBA0E8656F9}"/>
          </ac:picMkLst>
        </pc:picChg>
      </pc:sldChg>
      <pc:sldChg chg="addSp delSp modSp add del mod">
        <pc:chgData name="Abbas Laljiani" userId="c5d16559f21ca55f" providerId="LiveId" clId="{EE3DDBFB-A804-4A7F-AD14-9A482F9442EF}" dt="2021-07-17T19:08:48.708" v="2627" actId="47"/>
        <pc:sldMkLst>
          <pc:docMk/>
          <pc:sldMk cId="1681659239" sldId="271"/>
        </pc:sldMkLst>
        <pc:spChg chg="mod">
          <ac:chgData name="Abbas Laljiani" userId="c5d16559f21ca55f" providerId="LiveId" clId="{EE3DDBFB-A804-4A7F-AD14-9A482F9442EF}" dt="2021-07-17T16:33:51.227" v="1595" actId="20577"/>
          <ac:spMkLst>
            <pc:docMk/>
            <pc:sldMk cId="1681659239" sldId="271"/>
            <ac:spMk id="10" creationId="{8C2D1CBB-5CF2-4D6C-A1F2-E1B61257FA35}"/>
          </ac:spMkLst>
        </pc:spChg>
        <pc:spChg chg="mod">
          <ac:chgData name="Abbas Laljiani" userId="c5d16559f21ca55f" providerId="LiveId" clId="{EE3DDBFB-A804-4A7F-AD14-9A482F9442EF}" dt="2021-07-17T16:33:00.492" v="1590" actId="207"/>
          <ac:spMkLst>
            <pc:docMk/>
            <pc:sldMk cId="1681659239" sldId="271"/>
            <ac:spMk id="11" creationId="{4BDA8B88-2FA6-4E00-8F4B-920278E29D1D}"/>
          </ac:spMkLst>
        </pc:spChg>
        <pc:spChg chg="del">
          <ac:chgData name="Abbas Laljiani" userId="c5d16559f21ca55f" providerId="LiveId" clId="{EE3DDBFB-A804-4A7F-AD14-9A482F9442EF}" dt="2021-07-17T16:24:35.704" v="1108" actId="478"/>
          <ac:spMkLst>
            <pc:docMk/>
            <pc:sldMk cId="1681659239" sldId="271"/>
            <ac:spMk id="12" creationId="{46B05EAE-B367-4B9F-8F91-D146431EC3FA}"/>
          </ac:spMkLst>
        </pc:spChg>
        <pc:spChg chg="add mod">
          <ac:chgData name="Abbas Laljiani" userId="c5d16559f21ca55f" providerId="LiveId" clId="{EE3DDBFB-A804-4A7F-AD14-9A482F9442EF}" dt="2021-07-17T16:33:10.694" v="1591" actId="207"/>
          <ac:spMkLst>
            <pc:docMk/>
            <pc:sldMk cId="1681659239" sldId="271"/>
            <ac:spMk id="13" creationId="{93024791-8968-4475-A52D-5FF151A8F96A}"/>
          </ac:spMkLst>
        </pc:spChg>
        <pc:spChg chg="add mod">
          <ac:chgData name="Abbas Laljiani" userId="c5d16559f21ca55f" providerId="LiveId" clId="{EE3DDBFB-A804-4A7F-AD14-9A482F9442EF}" dt="2021-07-17T16:33:18.099" v="1592" actId="207"/>
          <ac:spMkLst>
            <pc:docMk/>
            <pc:sldMk cId="1681659239" sldId="271"/>
            <ac:spMk id="14" creationId="{43E4B17E-8B1F-450F-B05A-B8DAA4E8291C}"/>
          </ac:spMkLst>
        </pc:spChg>
        <pc:spChg chg="add mod">
          <ac:chgData name="Abbas Laljiani" userId="c5d16559f21ca55f" providerId="LiveId" clId="{EE3DDBFB-A804-4A7F-AD14-9A482F9442EF}" dt="2021-07-17T16:33:30.576" v="1593" actId="207"/>
          <ac:spMkLst>
            <pc:docMk/>
            <pc:sldMk cId="1681659239" sldId="271"/>
            <ac:spMk id="17" creationId="{62CBE6A9-0F0C-4113-B66A-169A5A810714}"/>
          </ac:spMkLst>
        </pc:spChg>
        <pc:picChg chg="mod">
          <ac:chgData name="Abbas Laljiani" userId="c5d16559f21ca55f" providerId="LiveId" clId="{EE3DDBFB-A804-4A7F-AD14-9A482F9442EF}" dt="2021-07-17T16:24:58.546" v="1114" actId="1076"/>
          <ac:picMkLst>
            <pc:docMk/>
            <pc:sldMk cId="1681659239" sldId="271"/>
            <ac:picMk id="6" creationId="{9C6410A0-8469-4220-9479-9F2D75D3DDB7}"/>
          </ac:picMkLst>
        </pc:picChg>
      </pc:sldChg>
      <pc:sldChg chg="add del">
        <pc:chgData name="Abbas Laljiani" userId="c5d16559f21ca55f" providerId="LiveId" clId="{EE3DDBFB-A804-4A7F-AD14-9A482F9442EF}" dt="2021-07-17T16:39:26.853" v="1622" actId="47"/>
        <pc:sldMkLst>
          <pc:docMk/>
          <pc:sldMk cId="1758570137" sldId="272"/>
        </pc:sldMkLst>
      </pc:sldChg>
      <pc:sldChg chg="addSp delSp modSp add mod modTransition">
        <pc:chgData name="Abbas Laljiani" userId="c5d16559f21ca55f" providerId="LiveId" clId="{EE3DDBFB-A804-4A7F-AD14-9A482F9442EF}" dt="2021-07-20T23:58:28.594" v="4463" actId="1076"/>
        <pc:sldMkLst>
          <pc:docMk/>
          <pc:sldMk cId="3547767909" sldId="272"/>
        </pc:sldMkLst>
        <pc:spChg chg="mod">
          <ac:chgData name="Abbas Laljiani" userId="c5d16559f21ca55f" providerId="LiveId" clId="{EE3DDBFB-A804-4A7F-AD14-9A482F9442EF}" dt="2021-07-17T16:40:16.869" v="1628" actId="207"/>
          <ac:spMkLst>
            <pc:docMk/>
            <pc:sldMk cId="3547767909" sldId="272"/>
            <ac:spMk id="7" creationId="{8CF0D6C4-48D2-4869-A322-2ED66153E0D9}"/>
          </ac:spMkLst>
        </pc:spChg>
        <pc:spChg chg="del mod">
          <ac:chgData name="Abbas Laljiani" userId="c5d16559f21ca55f" providerId="LiveId" clId="{EE3DDBFB-A804-4A7F-AD14-9A482F9442EF}" dt="2021-07-17T16:40:54.644" v="1632" actId="478"/>
          <ac:spMkLst>
            <pc:docMk/>
            <pc:sldMk cId="3547767909" sldId="272"/>
            <ac:spMk id="8" creationId="{1F25AC5C-6EB8-442C-A9DE-5C78129A492D}"/>
          </ac:spMkLst>
        </pc:spChg>
        <pc:spChg chg="mod">
          <ac:chgData name="Abbas Laljiani" userId="c5d16559f21ca55f" providerId="LiveId" clId="{EE3DDBFB-A804-4A7F-AD14-9A482F9442EF}" dt="2021-07-20T23:58:28.594" v="4463" actId="1076"/>
          <ac:spMkLst>
            <pc:docMk/>
            <pc:sldMk cId="3547767909" sldId="272"/>
            <ac:spMk id="9" creationId="{03AFF069-70C4-4192-9CB6-6C980346671C}"/>
          </ac:spMkLst>
        </pc:spChg>
        <pc:spChg chg="del mod">
          <ac:chgData name="Abbas Laljiani" userId="c5d16559f21ca55f" providerId="LiveId" clId="{EE3DDBFB-A804-4A7F-AD14-9A482F9442EF}" dt="2021-07-17T16:40:54.644" v="1632" actId="478"/>
          <ac:spMkLst>
            <pc:docMk/>
            <pc:sldMk cId="3547767909" sldId="272"/>
            <ac:spMk id="10" creationId="{36609A5B-CE0D-4D56-9C7F-D4270A4F3C6F}"/>
          </ac:spMkLst>
        </pc:spChg>
        <pc:spChg chg="mod">
          <ac:chgData name="Abbas Laljiani" userId="c5d16559f21ca55f" providerId="LiveId" clId="{EE3DDBFB-A804-4A7F-AD14-9A482F9442EF}" dt="2021-07-20T23:58:28.594" v="4463" actId="1076"/>
          <ac:spMkLst>
            <pc:docMk/>
            <pc:sldMk cId="3547767909" sldId="272"/>
            <ac:spMk id="11" creationId="{6181B060-1EC2-4FB7-96DC-AE7BD393C708}"/>
          </ac:spMkLst>
        </pc:spChg>
        <pc:spChg chg="del mod">
          <ac:chgData name="Abbas Laljiani" userId="c5d16559f21ca55f" providerId="LiveId" clId="{EE3DDBFB-A804-4A7F-AD14-9A482F9442EF}" dt="2021-07-17T16:40:54.644" v="1632" actId="478"/>
          <ac:spMkLst>
            <pc:docMk/>
            <pc:sldMk cId="3547767909" sldId="272"/>
            <ac:spMk id="12" creationId="{42D7DFAD-CEC4-41D6-BED3-28BE7CA93AD3}"/>
          </ac:spMkLst>
        </pc:spChg>
        <pc:spChg chg="add mod">
          <ac:chgData name="Abbas Laljiani" userId="c5d16559f21ca55f" providerId="LiveId" clId="{EE3DDBFB-A804-4A7F-AD14-9A482F9442EF}" dt="2021-07-17T20:10:41.286" v="3996" actId="20577"/>
          <ac:spMkLst>
            <pc:docMk/>
            <pc:sldMk cId="3547767909" sldId="272"/>
            <ac:spMk id="13" creationId="{2E7C01A9-8CCE-4809-AFF7-A292F7778A6A}"/>
          </ac:spMkLst>
        </pc:spChg>
        <pc:spChg chg="add mod">
          <ac:chgData name="Abbas Laljiani" userId="c5d16559f21ca55f" providerId="LiveId" clId="{EE3DDBFB-A804-4A7F-AD14-9A482F9442EF}" dt="2021-07-17T16:42:46.777" v="1652" actId="207"/>
          <ac:spMkLst>
            <pc:docMk/>
            <pc:sldMk cId="3547767909" sldId="272"/>
            <ac:spMk id="14" creationId="{F50FA2DC-0419-414F-9CD0-C864272E37A1}"/>
          </ac:spMkLst>
        </pc:spChg>
        <pc:spChg chg="add mod">
          <ac:chgData name="Abbas Laljiani" userId="c5d16559f21ca55f" providerId="LiveId" clId="{EE3DDBFB-A804-4A7F-AD14-9A482F9442EF}" dt="2021-07-17T16:42:46.777" v="1652" actId="207"/>
          <ac:spMkLst>
            <pc:docMk/>
            <pc:sldMk cId="3547767909" sldId="272"/>
            <ac:spMk id="15" creationId="{5D031CBF-3171-495B-B191-92188C7EC73C}"/>
          </ac:spMkLst>
        </pc:spChg>
        <pc:spChg chg="add mod">
          <ac:chgData name="Abbas Laljiani" userId="c5d16559f21ca55f" providerId="LiveId" clId="{EE3DDBFB-A804-4A7F-AD14-9A482F9442EF}" dt="2021-07-17T16:42:46.777" v="1652" actId="207"/>
          <ac:spMkLst>
            <pc:docMk/>
            <pc:sldMk cId="3547767909" sldId="272"/>
            <ac:spMk id="16" creationId="{E0CC3871-40D2-4893-BF40-3FD41413D4C2}"/>
          </ac:spMkLst>
        </pc:spChg>
        <pc:spChg chg="add mod">
          <ac:chgData name="Abbas Laljiani" userId="c5d16559f21ca55f" providerId="LiveId" clId="{EE3DDBFB-A804-4A7F-AD14-9A482F9442EF}" dt="2021-07-17T16:42:46.777" v="1652" actId="207"/>
          <ac:spMkLst>
            <pc:docMk/>
            <pc:sldMk cId="3547767909" sldId="272"/>
            <ac:spMk id="17" creationId="{ABDB212F-7357-4839-AE01-ADF302F3A156}"/>
          </ac:spMkLst>
        </pc:spChg>
      </pc:sldChg>
      <pc:sldChg chg="addSp modSp add mod modTransition">
        <pc:chgData name="Abbas Laljiani" userId="c5d16559f21ca55f" providerId="LiveId" clId="{EE3DDBFB-A804-4A7F-AD14-9A482F9442EF}" dt="2021-07-17T20:24:58.824" v="4365"/>
        <pc:sldMkLst>
          <pc:docMk/>
          <pc:sldMk cId="394190624" sldId="273"/>
        </pc:sldMkLst>
        <pc:spChg chg="mod">
          <ac:chgData name="Abbas Laljiani" userId="c5d16559f21ca55f" providerId="LiveId" clId="{EE3DDBFB-A804-4A7F-AD14-9A482F9442EF}" dt="2021-07-17T16:55:19.905" v="1665" actId="207"/>
          <ac:spMkLst>
            <pc:docMk/>
            <pc:sldMk cId="394190624" sldId="273"/>
            <ac:spMk id="6" creationId="{2ABB3E3F-945E-448C-BDD9-E57558BFD402}"/>
          </ac:spMkLst>
        </pc:spChg>
        <pc:spChg chg="mod">
          <ac:chgData name="Abbas Laljiani" userId="c5d16559f21ca55f" providerId="LiveId" clId="{EE3DDBFB-A804-4A7F-AD14-9A482F9442EF}" dt="2021-07-17T16:55:52.637" v="1670" actId="207"/>
          <ac:spMkLst>
            <pc:docMk/>
            <pc:sldMk cId="394190624" sldId="273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6:55:19.905" v="1665" actId="207"/>
          <ac:spMkLst>
            <pc:docMk/>
            <pc:sldMk cId="394190624" sldId="273"/>
            <ac:spMk id="8" creationId="{A01F14BC-EBF5-4B62-924C-14D228C21A08}"/>
          </ac:spMkLst>
        </pc:spChg>
        <pc:spChg chg="mod">
          <ac:chgData name="Abbas Laljiani" userId="c5d16559f21ca55f" providerId="LiveId" clId="{EE3DDBFB-A804-4A7F-AD14-9A482F9442EF}" dt="2021-07-17T16:55:59.570" v="1672" actId="207"/>
          <ac:spMkLst>
            <pc:docMk/>
            <pc:sldMk cId="394190624" sldId="273"/>
            <ac:spMk id="9" creationId="{8B090DF3-6325-4AD7-90A9-B1E87DE232D2}"/>
          </ac:spMkLst>
        </pc:spChg>
        <pc:spChg chg="add mod">
          <ac:chgData name="Abbas Laljiani" userId="c5d16559f21ca55f" providerId="LiveId" clId="{EE3DDBFB-A804-4A7F-AD14-9A482F9442EF}" dt="2021-07-17T17:05:15.949" v="1825" actId="6549"/>
          <ac:spMkLst>
            <pc:docMk/>
            <pc:sldMk cId="394190624" sldId="273"/>
            <ac:spMk id="11" creationId="{B131419D-562F-43F8-BC90-4C7B27BB6AD2}"/>
          </ac:spMkLst>
        </pc:spChg>
      </pc:sldChg>
      <pc:sldChg chg="addSp delSp modSp add mod modTransition">
        <pc:chgData name="Abbas Laljiani" userId="c5d16559f21ca55f" providerId="LiveId" clId="{EE3DDBFB-A804-4A7F-AD14-9A482F9442EF}" dt="2021-07-17T20:24:58.824" v="4365"/>
        <pc:sldMkLst>
          <pc:docMk/>
          <pc:sldMk cId="1360328714" sldId="274"/>
        </pc:sldMkLst>
        <pc:spChg chg="add mod">
          <ac:chgData name="Abbas Laljiani" userId="c5d16559f21ca55f" providerId="LiveId" clId="{EE3DDBFB-A804-4A7F-AD14-9A482F9442EF}" dt="2021-07-17T18:36:32.765" v="2159" actId="12788"/>
          <ac:spMkLst>
            <pc:docMk/>
            <pc:sldMk cId="1360328714" sldId="274"/>
            <ac:spMk id="2" creationId="{7E76CB41-86DF-486A-89F3-90E18EFDB7C6}"/>
          </ac:spMkLst>
        </pc:spChg>
        <pc:spChg chg="del">
          <ac:chgData name="Abbas Laljiani" userId="c5d16559f21ca55f" providerId="LiveId" clId="{EE3DDBFB-A804-4A7F-AD14-9A482F9442EF}" dt="2021-07-17T18:30:54.057" v="1986" actId="478"/>
          <ac:spMkLst>
            <pc:docMk/>
            <pc:sldMk cId="1360328714" sldId="274"/>
            <ac:spMk id="12" creationId="{C212A8DE-DB62-48C9-B2CA-A623D025406D}"/>
          </ac:spMkLst>
        </pc:spChg>
        <pc:spChg chg="del">
          <ac:chgData name="Abbas Laljiani" userId="c5d16559f21ca55f" providerId="LiveId" clId="{EE3DDBFB-A804-4A7F-AD14-9A482F9442EF}" dt="2021-07-17T18:30:54.057" v="1986" actId="478"/>
          <ac:spMkLst>
            <pc:docMk/>
            <pc:sldMk cId="1360328714" sldId="274"/>
            <ac:spMk id="13" creationId="{231E2B41-B1AF-44CF-A242-F5B4C865353A}"/>
          </ac:spMkLst>
        </pc:spChg>
        <pc:spChg chg="del">
          <ac:chgData name="Abbas Laljiani" userId="c5d16559f21ca55f" providerId="LiveId" clId="{EE3DDBFB-A804-4A7F-AD14-9A482F9442EF}" dt="2021-07-17T18:30:54.057" v="1986" actId="478"/>
          <ac:spMkLst>
            <pc:docMk/>
            <pc:sldMk cId="1360328714" sldId="274"/>
            <ac:spMk id="14" creationId="{720EB067-575B-482C-8DE3-6A64BE122CA4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16" creationId="{5881430B-ED79-4D21-B2D1-1C47EDED1FB2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17" creationId="{728752A6-5456-4831-B0F3-774DABC0BC9C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18" creationId="{59F934FC-7C26-426E-A019-74D4ABFBF150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19" creationId="{9D18EC58-5CB6-43F7-93F2-F79744344ED3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3" creationId="{8F0C38B0-C208-4086-BFFE-ED18108F1ACD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4" creationId="{91CB1B39-F678-435F-9D6E-FE1BC49BAE67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6" creationId="{BDF94BF9-C7A4-4069-B352-8D2E5BFC0763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7" creationId="{22502944-8F87-4DAC-A511-5E14245F174D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8" creationId="{1A0F005B-2FEA-4061-8E9B-24787AA9F9F7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29" creationId="{A383D3AC-8477-42B4-BF0B-868E15036353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0" creationId="{3597DFF6-20A8-460C-9FBE-BBBC2B605889}"/>
          </ac:spMkLst>
        </pc:spChg>
        <pc:spChg chg="add del 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1" creationId="{25F50F0A-385D-418B-A499-0BBED3F661A4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2" creationId="{5C87FD06-F5EF-47C3-9690-D5AA505DE962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3" creationId="{B6D0ABC8-F367-4499-9BD6-64D1498E26CA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5" creationId="{005E69D5-74C3-49C2-9697-446332301A5A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6" creationId="{3C9E0794-7A0E-4D8C-96B5-F39B5FAFD1D0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39" creationId="{5059B808-959F-46BF-962E-5723E25A07B0}"/>
          </ac:spMkLst>
        </pc:spChg>
        <pc:spChg chg="mod topLvl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3" creationId="{651B966F-D7C0-4449-B65D-4463867223E2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4" creationId="{41906428-D86A-468B-BA48-7BE1A9FCBDE6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5" creationId="{80D8D54B-9641-495A-AFFC-32A9A5D420F6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6" creationId="{4B1DFE94-9858-4CBF-A112-2AE058023D03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7" creationId="{5AD24F39-C1E2-4515-A21F-14D06257021B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8" creationId="{C07081B9-8519-47E0-8907-12E9F97FD90D}"/>
          </ac:spMkLst>
        </pc:spChg>
        <pc:spChg chg="mod">
          <ac:chgData name="Abbas Laljiani" userId="c5d16559f21ca55f" providerId="LiveId" clId="{EE3DDBFB-A804-4A7F-AD14-9A482F9442EF}" dt="2021-07-17T18:31:44.662" v="2042" actId="14100"/>
          <ac:spMkLst>
            <pc:docMk/>
            <pc:sldMk cId="1360328714" sldId="274"/>
            <ac:spMk id="49" creationId="{84E86D31-F08E-43A3-A49B-576DC6C8010E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51" creationId="{B382BE78-E4CB-4C74-88CA-C889A6E158D1}"/>
          </ac:spMkLst>
        </pc:spChg>
        <pc:spChg chg="mod topLvl">
          <ac:chgData name="Abbas Laljiani" userId="c5d16559f21ca55f" providerId="LiveId" clId="{EE3DDBFB-A804-4A7F-AD14-9A482F9442EF}" dt="2021-07-17T18:33:42.798" v="2106" actId="207"/>
          <ac:spMkLst>
            <pc:docMk/>
            <pc:sldMk cId="1360328714" sldId="274"/>
            <ac:spMk id="52" creationId="{6D97F7E6-232B-4DC8-A705-38CF0C50C670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53" creationId="{DC5C80DD-0280-4B5C-A6A3-F4E3CD1F4A4D}"/>
          </ac:spMkLst>
        </pc:spChg>
        <pc:spChg chg="mod topLvl">
          <ac:chgData name="Abbas Laljiani" userId="c5d16559f21ca55f" providerId="LiveId" clId="{EE3DDBFB-A804-4A7F-AD14-9A482F9442EF}" dt="2021-07-17T18:35:18.929" v="2123" actId="207"/>
          <ac:spMkLst>
            <pc:docMk/>
            <pc:sldMk cId="1360328714" sldId="274"/>
            <ac:spMk id="54" creationId="{FDFDD48F-7914-451B-BA51-53A5A463BBCB}"/>
          </ac:spMkLst>
        </pc:spChg>
        <pc:spChg chg="mod topLvl">
          <ac:chgData name="Abbas Laljiani" userId="c5d16559f21ca55f" providerId="LiveId" clId="{EE3DDBFB-A804-4A7F-AD14-9A482F9442EF}" dt="2021-07-17T18:35:32.133" v="2124" actId="207"/>
          <ac:spMkLst>
            <pc:docMk/>
            <pc:sldMk cId="1360328714" sldId="274"/>
            <ac:spMk id="55" creationId="{0C9CF288-18D8-4445-8793-DC0E55ACF155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59" creationId="{48F33386-FA6A-480F-A887-B68DBA9F3803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0" creationId="{199F40C0-577A-4727-B858-94A0C845FFA8}"/>
          </ac:spMkLst>
        </pc:spChg>
        <pc:spChg chg="mod topLvl">
          <ac:chgData name="Abbas Laljiani" userId="c5d16559f21ca55f" providerId="LiveId" clId="{EE3DDBFB-A804-4A7F-AD14-9A482F9442EF}" dt="2021-07-17T18:35:11.749" v="2120" actId="207"/>
          <ac:spMkLst>
            <pc:docMk/>
            <pc:sldMk cId="1360328714" sldId="274"/>
            <ac:spMk id="61" creationId="{9FF26E3B-1C1B-42A0-8E05-52F44D5AE542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2" creationId="{A6CE7003-4B18-4FF0-A8CF-4A659094DAAF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4" creationId="{B12DE813-C843-469C-AABE-830C76927C9E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5" creationId="{B32BD78D-A961-4634-A597-ECDBA1CB65FA}"/>
          </ac:spMkLst>
        </pc:spChg>
        <pc:spChg chg="mod topLvl">
          <ac:chgData name="Abbas Laljiani" userId="c5d16559f21ca55f" providerId="LiveId" clId="{EE3DDBFB-A804-4A7F-AD14-9A482F9442EF}" dt="2021-07-17T18:33:53.451" v="2107" actId="207"/>
          <ac:spMkLst>
            <pc:docMk/>
            <pc:sldMk cId="1360328714" sldId="274"/>
            <ac:spMk id="66" creationId="{F3FB7C78-3CDF-4CE2-9DF2-4CD9BC113971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7" creationId="{9359C6BE-AC0E-4AE3-AF3C-7560D55BD02A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8" creationId="{B803C49F-C534-49B7-9C68-63518C067A63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69" creationId="{5AA29BB2-B2F7-44EA-AC5F-B5929B8EEA07}"/>
          </ac:spMkLst>
        </pc:spChg>
        <pc:spChg chg="mod topLvl">
          <ac:chgData name="Abbas Laljiani" userId="c5d16559f21ca55f" providerId="LiveId" clId="{EE3DDBFB-A804-4A7F-AD14-9A482F9442EF}" dt="2021-07-17T18:33:36.016" v="2105" actId="207"/>
          <ac:spMkLst>
            <pc:docMk/>
            <pc:sldMk cId="1360328714" sldId="274"/>
            <ac:spMk id="70" creationId="{601C9152-D8BF-49F0-ABF7-C566D8668258}"/>
          </ac:spMkLst>
        </pc:spChg>
        <pc:spChg chg="mod topLvl">
          <ac:chgData name="Abbas Laljiani" userId="c5d16559f21ca55f" providerId="LiveId" clId="{EE3DDBFB-A804-4A7F-AD14-9A482F9442EF}" dt="2021-07-17T18:33:36.016" v="2105" actId="207"/>
          <ac:spMkLst>
            <pc:docMk/>
            <pc:sldMk cId="1360328714" sldId="274"/>
            <ac:spMk id="71" creationId="{FE7092A6-AE73-4684-81D6-C85F21E61E00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74" creationId="{C1FE87E9-96CD-4CFD-8D87-4BCB792973CD}"/>
          </ac:spMkLst>
        </pc:spChg>
        <pc:spChg chg="mod topLvl">
          <ac:chgData name="Abbas Laljiani" userId="c5d16559f21ca55f" providerId="LiveId" clId="{EE3DDBFB-A804-4A7F-AD14-9A482F9442EF}" dt="2021-07-17T18:32:54.394" v="2096" actId="165"/>
          <ac:spMkLst>
            <pc:docMk/>
            <pc:sldMk cId="1360328714" sldId="274"/>
            <ac:spMk id="75" creationId="{A6049FCE-DDB8-4CD0-96B6-E0ED1F633AFB}"/>
          </ac:spMkLst>
        </pc:spChg>
        <pc:spChg chg="mod topLvl">
          <ac:chgData name="Abbas Laljiani" userId="c5d16559f21ca55f" providerId="LiveId" clId="{EE3DDBFB-A804-4A7F-AD14-9A482F9442EF}" dt="2021-07-17T18:34:00.450" v="2108" actId="207"/>
          <ac:spMkLst>
            <pc:docMk/>
            <pc:sldMk cId="1360328714" sldId="274"/>
            <ac:spMk id="78" creationId="{D57B5D6B-57FA-44AE-9DA9-C1458A6B41A4}"/>
          </ac:spMkLst>
        </pc:spChg>
        <pc:spChg chg="mod topLvl">
          <ac:chgData name="Abbas Laljiani" userId="c5d16559f21ca55f" providerId="LiveId" clId="{EE3DDBFB-A804-4A7F-AD14-9A482F9442EF}" dt="2021-07-17T18:34:17.486" v="2113" actId="1076"/>
          <ac:spMkLst>
            <pc:docMk/>
            <pc:sldMk cId="1360328714" sldId="274"/>
            <ac:spMk id="82" creationId="{E30C4E8C-764B-48CD-8B36-80DA3E2FA33D}"/>
          </ac:spMkLst>
        </pc:spChg>
        <pc:spChg chg="mod">
          <ac:chgData name="Abbas Laljiani" userId="c5d16559f21ca55f" providerId="LiveId" clId="{EE3DDBFB-A804-4A7F-AD14-9A482F9442EF}" dt="2021-07-17T18:34:56.971" v="2119" actId="208"/>
          <ac:spMkLst>
            <pc:docMk/>
            <pc:sldMk cId="1360328714" sldId="274"/>
            <ac:spMk id="83" creationId="{EF24C10A-97E2-47D9-B8F0-CDA5DB1CF137}"/>
          </ac:spMkLst>
        </pc:spChg>
        <pc:spChg chg="mod">
          <ac:chgData name="Abbas Laljiani" userId="c5d16559f21ca55f" providerId="LiveId" clId="{EE3DDBFB-A804-4A7F-AD14-9A482F9442EF}" dt="2021-07-17T18:34:56.971" v="2119" actId="208"/>
          <ac:spMkLst>
            <pc:docMk/>
            <pc:sldMk cId="1360328714" sldId="274"/>
            <ac:spMk id="84" creationId="{93D905DF-A17F-42B6-848D-94B91AE4BFC6}"/>
          </ac:spMkLst>
        </pc:spChg>
        <pc:spChg chg="mod">
          <ac:chgData name="Abbas Laljiani" userId="c5d16559f21ca55f" providerId="LiveId" clId="{EE3DDBFB-A804-4A7F-AD14-9A482F9442EF}" dt="2021-07-17T18:36:45.705" v="2160" actId="208"/>
          <ac:spMkLst>
            <pc:docMk/>
            <pc:sldMk cId="1360328714" sldId="274"/>
            <ac:spMk id="85" creationId="{B074D120-DDD9-48EA-8EAB-FE4D37ED8917}"/>
          </ac:spMkLst>
        </pc:spChg>
        <pc:spChg chg="mod">
          <ac:chgData name="Abbas Laljiani" userId="c5d16559f21ca55f" providerId="LiveId" clId="{EE3DDBFB-A804-4A7F-AD14-9A482F9442EF}" dt="2021-07-17T18:36:45.705" v="2160" actId="208"/>
          <ac:spMkLst>
            <pc:docMk/>
            <pc:sldMk cId="1360328714" sldId="274"/>
            <ac:spMk id="86" creationId="{884A8B48-31F8-4294-A68B-F4639CF8EF96}"/>
          </ac:spMkLst>
        </pc:spChg>
        <pc:spChg chg="mod">
          <ac:chgData name="Abbas Laljiani" userId="c5d16559f21ca55f" providerId="LiveId" clId="{EE3DDBFB-A804-4A7F-AD14-9A482F9442EF}" dt="2021-07-17T18:36:51.550" v="2161" actId="208"/>
          <ac:spMkLst>
            <pc:docMk/>
            <pc:sldMk cId="1360328714" sldId="274"/>
            <ac:spMk id="87" creationId="{53FA4E4F-2443-4D08-8527-AAB96D24005F}"/>
          </ac:spMkLst>
        </pc:spChg>
        <pc:spChg chg="mod">
          <ac:chgData name="Abbas Laljiani" userId="c5d16559f21ca55f" providerId="LiveId" clId="{EE3DDBFB-A804-4A7F-AD14-9A482F9442EF}" dt="2021-07-17T18:36:51.550" v="2161" actId="208"/>
          <ac:spMkLst>
            <pc:docMk/>
            <pc:sldMk cId="1360328714" sldId="274"/>
            <ac:spMk id="88" creationId="{542565F4-0F31-49D4-8E33-7BBF517A5E4A}"/>
          </ac:spMkLst>
        </pc:spChg>
        <pc:spChg chg="add mod">
          <ac:chgData name="Abbas Laljiani" userId="c5d16559f21ca55f" providerId="LiveId" clId="{EE3DDBFB-A804-4A7F-AD14-9A482F9442EF}" dt="2021-07-17T18:36:32.765" v="2159" actId="12788"/>
          <ac:spMkLst>
            <pc:docMk/>
            <pc:sldMk cId="1360328714" sldId="274"/>
            <ac:spMk id="89" creationId="{765A2542-0201-4D2F-9975-76C73DB15D3A}"/>
          </ac:spMkLst>
        </pc:spChg>
        <pc:spChg chg="add mod">
          <ac:chgData name="Abbas Laljiani" userId="c5d16559f21ca55f" providerId="LiveId" clId="{EE3DDBFB-A804-4A7F-AD14-9A482F9442EF}" dt="2021-07-17T18:36:32.765" v="2159" actId="12788"/>
          <ac:spMkLst>
            <pc:docMk/>
            <pc:sldMk cId="1360328714" sldId="274"/>
            <ac:spMk id="90" creationId="{8C0AE4DD-D378-4EBF-8EC6-A8F0FCDDB14C}"/>
          </ac:spMkLst>
        </pc:spChg>
        <pc:spChg chg="add mod">
          <ac:chgData name="Abbas Laljiani" userId="c5d16559f21ca55f" providerId="LiveId" clId="{EE3DDBFB-A804-4A7F-AD14-9A482F9442EF}" dt="2021-07-17T18:36:32.765" v="2159" actId="12788"/>
          <ac:spMkLst>
            <pc:docMk/>
            <pc:sldMk cId="1360328714" sldId="274"/>
            <ac:spMk id="91" creationId="{A20DA553-5E96-41A6-B02E-221612B42D90}"/>
          </ac:spMkLst>
        </pc:spChg>
        <pc:grpChg chg="add del mod">
          <ac:chgData name="Abbas Laljiani" userId="c5d16559f21ca55f" providerId="LiveId" clId="{EE3DDBFB-A804-4A7F-AD14-9A482F9442EF}" dt="2021-07-17T18:31:45.693" v="2043"/>
          <ac:grpSpMkLst>
            <pc:docMk/>
            <pc:sldMk cId="1360328714" sldId="274"/>
            <ac:grpSpMk id="15" creationId="{99087B84-9D8B-4555-8A31-1303585D90F5}"/>
          </ac:grpSpMkLst>
        </pc:grpChg>
        <pc:grpChg chg="mod topLvl">
          <ac:chgData name="Abbas Laljiani" userId="c5d16559f21ca55f" providerId="LiveId" clId="{EE3DDBFB-A804-4A7F-AD14-9A482F9442EF}" dt="2021-07-17T18:31:44.662" v="2042" actId="14100"/>
          <ac:grpSpMkLst>
            <pc:docMk/>
            <pc:sldMk cId="1360328714" sldId="274"/>
            <ac:grpSpMk id="20" creationId="{B32DFDB7-0859-440B-85CB-D837B569BAA0}"/>
          </ac:grpSpMkLst>
        </pc:grpChg>
        <pc:grpChg chg="mod topLvl">
          <ac:chgData name="Abbas Laljiani" userId="c5d16559f21ca55f" providerId="LiveId" clId="{EE3DDBFB-A804-4A7F-AD14-9A482F9442EF}" dt="2021-07-17T18:31:44.662" v="2042" actId="14100"/>
          <ac:grpSpMkLst>
            <pc:docMk/>
            <pc:sldMk cId="1360328714" sldId="274"/>
            <ac:grpSpMk id="21" creationId="{CE6DDD53-151C-4901-B74E-B308253B8391}"/>
          </ac:grpSpMkLst>
        </pc:grpChg>
        <pc:grpChg chg="mod topLvl">
          <ac:chgData name="Abbas Laljiani" userId="c5d16559f21ca55f" providerId="LiveId" clId="{EE3DDBFB-A804-4A7F-AD14-9A482F9442EF}" dt="2021-07-17T18:31:44.662" v="2042" actId="14100"/>
          <ac:grpSpMkLst>
            <pc:docMk/>
            <pc:sldMk cId="1360328714" sldId="274"/>
            <ac:grpSpMk id="22" creationId="{76D5BA3C-06DD-431E-A4C8-919247D9B0C8}"/>
          </ac:grpSpMkLst>
        </pc:grpChg>
        <pc:grpChg chg="add del mod">
          <ac:chgData name="Abbas Laljiani" userId="c5d16559f21ca55f" providerId="LiveId" clId="{EE3DDBFB-A804-4A7F-AD14-9A482F9442EF}" dt="2021-07-17T18:32:54.394" v="2096" actId="165"/>
          <ac:grpSpMkLst>
            <pc:docMk/>
            <pc:sldMk cId="1360328714" sldId="274"/>
            <ac:grpSpMk id="50" creationId="{5408B947-7BB2-4B34-B8B5-502B3926292E}"/>
          </ac:grpSpMkLst>
        </pc:grpChg>
        <pc:grpChg chg="mod topLvl">
          <ac:chgData name="Abbas Laljiani" userId="c5d16559f21ca55f" providerId="LiveId" clId="{EE3DDBFB-A804-4A7F-AD14-9A482F9442EF}" dt="2021-07-17T18:32:54.394" v="2096" actId="165"/>
          <ac:grpSpMkLst>
            <pc:docMk/>
            <pc:sldMk cId="1360328714" sldId="274"/>
            <ac:grpSpMk id="56" creationId="{70552977-143C-45D7-BAB4-A7A0A6D45024}"/>
          </ac:grpSpMkLst>
        </pc:grpChg>
        <pc:grpChg chg="mod topLvl">
          <ac:chgData name="Abbas Laljiani" userId="c5d16559f21ca55f" providerId="LiveId" clId="{EE3DDBFB-A804-4A7F-AD14-9A482F9442EF}" dt="2021-07-17T18:32:54.394" v="2096" actId="165"/>
          <ac:grpSpMkLst>
            <pc:docMk/>
            <pc:sldMk cId="1360328714" sldId="274"/>
            <ac:grpSpMk id="57" creationId="{03E8E6D7-5B3B-402C-B7B2-37CA2B18B357}"/>
          </ac:grpSpMkLst>
        </pc:grpChg>
        <pc:grpChg chg="mod topLvl">
          <ac:chgData name="Abbas Laljiani" userId="c5d16559f21ca55f" providerId="LiveId" clId="{EE3DDBFB-A804-4A7F-AD14-9A482F9442EF}" dt="2021-07-17T18:34:41.939" v="2118" actId="1076"/>
          <ac:grpSpMkLst>
            <pc:docMk/>
            <pc:sldMk cId="1360328714" sldId="274"/>
            <ac:grpSpMk id="58" creationId="{840984C6-B3AD-43AA-AC84-82D23FEB4B3E}"/>
          </ac:grpSpMkLst>
        </pc:grp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25" creationId="{A70CA8C0-592B-4434-A52F-718FCAE2BB30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34" creationId="{780EF22B-97D3-4E87-8A61-F258A7D50790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37" creationId="{3200BA39-732E-4095-B34E-CA569401120A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38" creationId="{930B1C0A-4BF4-4961-8B94-1D24A80A6C8C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40" creationId="{D75973B3-73DE-4CC5-808C-53DC3EB36024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41" creationId="{6D6CE092-CED1-4CFF-A44B-A48FEC9D6B83}"/>
          </ac:picMkLst>
        </pc:picChg>
        <pc:picChg chg="mod topLvl">
          <ac:chgData name="Abbas Laljiani" userId="c5d16559f21ca55f" providerId="LiveId" clId="{EE3DDBFB-A804-4A7F-AD14-9A482F9442EF}" dt="2021-07-17T18:31:44.662" v="2042" actId="14100"/>
          <ac:picMkLst>
            <pc:docMk/>
            <pc:sldMk cId="1360328714" sldId="274"/>
            <ac:picMk id="42" creationId="{E8E494A4-74A3-4F48-9D19-469119DDD97A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63" creationId="{BAFBC62D-BB19-4A7E-A83F-FCB09CD7CE47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72" creationId="{9A51AB2A-DDDE-42E6-AD45-9AF4D69B8ACB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76" creationId="{DB7536C5-DF8F-4316-A26C-5051DB155FE0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77" creationId="{928F7700-D48E-4733-996A-E59ED44B197F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79" creationId="{FC6A7D1D-CD05-4106-A588-4C53775381AB}"/>
          </ac:picMkLst>
        </pc:picChg>
        <pc:picChg chg="mod topLvl">
          <ac:chgData name="Abbas Laljiani" userId="c5d16559f21ca55f" providerId="LiveId" clId="{EE3DDBFB-A804-4A7F-AD14-9A482F9442EF}" dt="2021-07-17T18:32:54.394" v="2096" actId="165"/>
          <ac:picMkLst>
            <pc:docMk/>
            <pc:sldMk cId="1360328714" sldId="274"/>
            <ac:picMk id="80" creationId="{194C9B6B-71F5-4678-BA52-5D5C647CCCF2}"/>
          </ac:picMkLst>
        </pc:picChg>
        <pc:picChg chg="mod topLvl">
          <ac:chgData name="Abbas Laljiani" userId="c5d16559f21ca55f" providerId="LiveId" clId="{EE3DDBFB-A804-4A7F-AD14-9A482F9442EF}" dt="2021-07-17T18:34:20.443" v="2114" actId="1076"/>
          <ac:picMkLst>
            <pc:docMk/>
            <pc:sldMk cId="1360328714" sldId="274"/>
            <ac:picMk id="81" creationId="{4AB6B657-C218-4A7C-B3FF-83ADDB38168C}"/>
          </ac:picMkLst>
        </pc:picChg>
        <pc:picChg chg="mod">
          <ac:chgData name="Abbas Laljiani" userId="c5d16559f21ca55f" providerId="LiveId" clId="{EE3DDBFB-A804-4A7F-AD14-9A482F9442EF}" dt="2021-07-17T18:34:36.896" v="2116" actId="1076"/>
          <ac:picMkLst>
            <pc:docMk/>
            <pc:sldMk cId="1360328714" sldId="274"/>
            <ac:picMk id="2052" creationId="{3E5BD37E-DBFE-4F40-816C-B4690FD09DA0}"/>
          </ac:picMkLst>
        </pc:picChg>
      </pc:sldChg>
      <pc:sldChg chg="addSp modSp add mod modTransition">
        <pc:chgData name="Abbas Laljiani" userId="c5d16559f21ca55f" providerId="LiveId" clId="{EE3DDBFB-A804-4A7F-AD14-9A482F9442EF}" dt="2021-07-17T20:24:58.824" v="4365"/>
        <pc:sldMkLst>
          <pc:docMk/>
          <pc:sldMk cId="38603986" sldId="275"/>
        </pc:sldMkLst>
        <pc:spChg chg="mod">
          <ac:chgData name="Abbas Laljiani" userId="c5d16559f21ca55f" providerId="LiveId" clId="{EE3DDBFB-A804-4A7F-AD14-9A482F9442EF}" dt="2021-07-17T18:58:53.116" v="2253" actId="207"/>
          <ac:spMkLst>
            <pc:docMk/>
            <pc:sldMk cId="38603986" sldId="275"/>
            <ac:spMk id="7" creationId="{8CF0D6C4-48D2-4869-A322-2ED66153E0D9}"/>
          </ac:spMkLst>
        </pc:spChg>
        <pc:spChg chg="mod">
          <ac:chgData name="Abbas Laljiani" userId="c5d16559f21ca55f" providerId="LiveId" clId="{EE3DDBFB-A804-4A7F-AD14-9A482F9442EF}" dt="2021-07-17T18:58:55.757" v="2254" actId="207"/>
          <ac:spMkLst>
            <pc:docMk/>
            <pc:sldMk cId="38603986" sldId="275"/>
            <ac:spMk id="8" creationId="{86F614C4-7B5A-44FF-96A9-97D404AFA13E}"/>
          </ac:spMkLst>
        </pc:spChg>
        <pc:spChg chg="mod">
          <ac:chgData name="Abbas Laljiani" userId="c5d16559f21ca55f" providerId="LiveId" clId="{EE3DDBFB-A804-4A7F-AD14-9A482F9442EF}" dt="2021-07-17T18:58:46.831" v="2252" actId="207"/>
          <ac:spMkLst>
            <pc:docMk/>
            <pc:sldMk cId="38603986" sldId="275"/>
            <ac:spMk id="9" creationId="{D03AF35B-DC2A-4D93-BE03-C749671FC50F}"/>
          </ac:spMkLst>
        </pc:spChg>
        <pc:spChg chg="add mod">
          <ac:chgData name="Abbas Laljiani" userId="c5d16559f21ca55f" providerId="LiveId" clId="{EE3DDBFB-A804-4A7F-AD14-9A482F9442EF}" dt="2021-07-17T19:03:00.880" v="2284" actId="207"/>
          <ac:spMkLst>
            <pc:docMk/>
            <pc:sldMk cId="38603986" sldId="275"/>
            <ac:spMk id="12" creationId="{E6FE24B3-FB7E-40CD-8C9D-A737251B81EC}"/>
          </ac:spMkLst>
        </pc:spChg>
        <pc:spChg chg="add mod">
          <ac:chgData name="Abbas Laljiani" userId="c5d16559f21ca55f" providerId="LiveId" clId="{EE3DDBFB-A804-4A7F-AD14-9A482F9442EF}" dt="2021-07-17T19:03:33.055" v="2289" actId="1076"/>
          <ac:spMkLst>
            <pc:docMk/>
            <pc:sldMk cId="38603986" sldId="275"/>
            <ac:spMk id="13" creationId="{71649019-42AE-44BC-84A9-B08959A20D63}"/>
          </ac:spMkLst>
        </pc:spChg>
        <pc:picChg chg="mod">
          <ac:chgData name="Abbas Laljiani" userId="c5d16559f21ca55f" providerId="LiveId" clId="{EE3DDBFB-A804-4A7F-AD14-9A482F9442EF}" dt="2021-07-17T19:02:07.844" v="2273" actId="1076"/>
          <ac:picMkLst>
            <pc:docMk/>
            <pc:sldMk cId="38603986" sldId="275"/>
            <ac:picMk id="2052" creationId="{3E5BD37E-DBFE-4F40-816C-B4690FD09DA0}"/>
          </ac:picMkLst>
        </pc:picChg>
      </pc:sldChg>
      <pc:sldChg chg="add del">
        <pc:chgData name="Abbas Laljiani" userId="c5d16559f21ca55f" providerId="LiveId" clId="{EE3DDBFB-A804-4A7F-AD14-9A482F9442EF}" dt="2021-07-17T20:07:58.492" v="3795" actId="47"/>
        <pc:sldMkLst>
          <pc:docMk/>
          <pc:sldMk cId="3214875718" sldId="276"/>
        </pc:sldMkLst>
      </pc:sldChg>
      <pc:sldChg chg="addSp delSp modSp add mod modTransition modAnim">
        <pc:chgData name="Abbas Laljiani" userId="c5d16559f21ca55f" providerId="LiveId" clId="{EE3DDBFB-A804-4A7F-AD14-9A482F9442EF}" dt="2021-07-18T02:45:30.576" v="4445" actId="113"/>
        <pc:sldMkLst>
          <pc:docMk/>
          <pc:sldMk cId="266241650" sldId="277"/>
        </pc:sldMkLst>
        <pc:spChg chg="del">
          <ac:chgData name="Abbas Laljiani" userId="c5d16559f21ca55f" providerId="LiveId" clId="{EE3DDBFB-A804-4A7F-AD14-9A482F9442EF}" dt="2021-07-17T19:48:16.619" v="2842" actId="478"/>
          <ac:spMkLst>
            <pc:docMk/>
            <pc:sldMk cId="266241650" sldId="277"/>
            <ac:spMk id="2" creationId="{794A9E61-B5DA-47E1-B9A2-5586FC9E9E90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3" creationId="{FC01C966-5BF9-445A-B4C4-195A1696874C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4" creationId="{EB356C55-2925-4041-9D31-73512B81F65E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6" creationId="{EF8E94C9-22E8-40D9-AE3D-F99B39ABC32C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7" creationId="{DB0E254B-7A27-4FB7-8231-D643C7E2AC02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8" creationId="{0063E964-7188-45EB-94F3-3B84DBEECFD5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9" creationId="{70AB6028-E785-4F1D-AAA5-3F88F2E3A9CC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11" creationId="{D50F8D81-CE9A-41A1-9D84-707D02589E7C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12" creationId="{1815DA5D-4352-4182-B581-45D3109A5434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13" creationId="{3273C165-9E12-486D-A6E7-65E23C036684}"/>
          </ac:spMkLst>
        </pc:spChg>
        <pc:spChg chg="add mod">
          <ac:chgData name="Abbas Laljiani" userId="c5d16559f21ca55f" providerId="LiveId" clId="{EE3DDBFB-A804-4A7F-AD14-9A482F9442EF}" dt="2021-07-18T02:45:30.576" v="4445" actId="113"/>
          <ac:spMkLst>
            <pc:docMk/>
            <pc:sldMk cId="266241650" sldId="277"/>
            <ac:spMk id="14" creationId="{E7E99CD3-5D80-40B1-874F-90C468A0D2E8}"/>
          </ac:spMkLst>
        </pc:spChg>
      </pc:sldChg>
      <pc:sldChg chg="modSp add mod modTransition">
        <pc:chgData name="Abbas Laljiani" userId="c5d16559f21ca55f" providerId="LiveId" clId="{EE3DDBFB-A804-4A7F-AD14-9A482F9442EF}" dt="2021-07-20T23:57:10.101" v="4461" actId="20577"/>
        <pc:sldMkLst>
          <pc:docMk/>
          <pc:sldMk cId="2398525918" sldId="278"/>
        </pc:sldMkLst>
        <pc:spChg chg="mod">
          <ac:chgData name="Abbas Laljiani" userId="c5d16559f21ca55f" providerId="LiveId" clId="{EE3DDBFB-A804-4A7F-AD14-9A482F9442EF}" dt="2021-07-20T23:57:10.101" v="4461" actId="20577"/>
          <ac:spMkLst>
            <pc:docMk/>
            <pc:sldMk cId="2398525918" sldId="278"/>
            <ac:spMk id="12" creationId="{46B05EAE-B367-4B9F-8F91-D146431EC3FA}"/>
          </ac:spMkLst>
        </pc:spChg>
      </pc:sldChg>
      <pc:sldChg chg="modSp add mod modTransition modAnim">
        <pc:chgData name="Abbas Laljiani" userId="c5d16559f21ca55f" providerId="LiveId" clId="{EE3DDBFB-A804-4A7F-AD14-9A482F9442EF}" dt="2021-07-18T02:45:35.661" v="4446" actId="113"/>
        <pc:sldMkLst>
          <pc:docMk/>
          <pc:sldMk cId="1815278055" sldId="279"/>
        </pc:sldMkLst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35.661" v="4446" actId="113"/>
          <ac:spMkLst>
            <pc:docMk/>
            <pc:sldMk cId="1815278055" sldId="279"/>
            <ac:spMk id="14" creationId="{E7E99CD3-5D80-40B1-874F-90C468A0D2E8}"/>
          </ac:spMkLst>
        </pc:spChg>
      </pc:sldChg>
      <pc:sldChg chg="modSp add mod modTransition modAnim">
        <pc:chgData name="Abbas Laljiani" userId="c5d16559f21ca55f" providerId="LiveId" clId="{EE3DDBFB-A804-4A7F-AD14-9A482F9442EF}" dt="2021-07-18T02:45:39.918" v="4447" actId="113"/>
        <pc:sldMkLst>
          <pc:docMk/>
          <pc:sldMk cId="3900924636" sldId="280"/>
        </pc:sldMkLst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39.918" v="4447" actId="113"/>
          <ac:spMkLst>
            <pc:docMk/>
            <pc:sldMk cId="3900924636" sldId="280"/>
            <ac:spMk id="14" creationId="{E7E99CD3-5D80-40B1-874F-90C468A0D2E8}"/>
          </ac:spMkLst>
        </pc:spChg>
      </pc:sldChg>
      <pc:sldChg chg="modSp add mod modTransition modAnim">
        <pc:chgData name="Abbas Laljiani" userId="c5d16559f21ca55f" providerId="LiveId" clId="{EE3DDBFB-A804-4A7F-AD14-9A482F9442EF}" dt="2021-07-18T02:45:44.893" v="4448" actId="113"/>
        <pc:sldMkLst>
          <pc:docMk/>
          <pc:sldMk cId="358592297" sldId="281"/>
        </pc:sldMkLst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44.893" v="4448" actId="113"/>
          <ac:spMkLst>
            <pc:docMk/>
            <pc:sldMk cId="358592297" sldId="281"/>
            <ac:spMk id="14" creationId="{E7E99CD3-5D80-40B1-874F-90C468A0D2E8}"/>
          </ac:spMkLst>
        </pc:spChg>
      </pc:sldChg>
      <pc:sldChg chg="modSp add mod modTransition modAnim">
        <pc:chgData name="Abbas Laljiani" userId="c5d16559f21ca55f" providerId="LiveId" clId="{EE3DDBFB-A804-4A7F-AD14-9A482F9442EF}" dt="2021-07-18T02:45:49.099" v="4449" actId="113"/>
        <pc:sldMkLst>
          <pc:docMk/>
          <pc:sldMk cId="3790472875" sldId="282"/>
        </pc:sldMkLst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49.099" v="4449" actId="113"/>
          <ac:spMkLst>
            <pc:docMk/>
            <pc:sldMk cId="3790472875" sldId="282"/>
            <ac:spMk id="14" creationId="{E7E99CD3-5D80-40B1-874F-90C468A0D2E8}"/>
          </ac:spMkLst>
        </pc:spChg>
      </pc:sldChg>
      <pc:sldChg chg="delSp modSp add mod modTransition setBg modAnim delDesignElem">
        <pc:chgData name="Abbas Laljiani" userId="c5d16559f21ca55f" providerId="LiveId" clId="{EE3DDBFB-A804-4A7F-AD14-9A482F9442EF}" dt="2021-07-18T02:45:53.128" v="4450" actId="113"/>
        <pc:sldMkLst>
          <pc:docMk/>
          <pc:sldMk cId="1603217469" sldId="283"/>
        </pc:sldMkLst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53.128" v="4450" actId="113"/>
          <ac:spMkLst>
            <pc:docMk/>
            <pc:sldMk cId="1603217469" sldId="283"/>
            <ac:spMk id="14" creationId="{E7E99CD3-5D80-40B1-874F-90C468A0D2E8}"/>
          </ac:spMkLst>
        </pc:spChg>
        <pc:spChg chg="del">
          <ac:chgData name="Abbas Laljiani" userId="c5d16559f21ca55f" providerId="LiveId" clId="{EE3DDBFB-A804-4A7F-AD14-9A482F9442EF}" dt="2021-07-17T19:55:15.213" v="3008"/>
          <ac:spMkLst>
            <pc:docMk/>
            <pc:sldMk cId="1603217469" sldId="283"/>
            <ac:spMk id="71" creationId="{42A4FC2C-047E-45A5-965D-8E1E3BF09BC6}"/>
          </ac:spMkLst>
        </pc:spChg>
      </pc:sldChg>
      <pc:sldChg chg="delSp modSp add mod modTransition setBg modAnim delDesignElem">
        <pc:chgData name="Abbas Laljiani" userId="c5d16559f21ca55f" providerId="LiveId" clId="{EE3DDBFB-A804-4A7F-AD14-9A482F9442EF}" dt="2021-07-18T02:45:58.008" v="4451" actId="113"/>
        <pc:sldMkLst>
          <pc:docMk/>
          <pc:sldMk cId="2661720752" sldId="284"/>
        </pc:sldMkLst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5:58.008" v="4451" actId="113"/>
          <ac:spMkLst>
            <pc:docMk/>
            <pc:sldMk cId="2661720752" sldId="284"/>
            <ac:spMk id="14" creationId="{E7E99CD3-5D80-40B1-874F-90C468A0D2E8}"/>
          </ac:spMkLst>
        </pc:spChg>
        <pc:spChg chg="del">
          <ac:chgData name="Abbas Laljiani" userId="c5d16559f21ca55f" providerId="LiveId" clId="{EE3DDBFB-A804-4A7F-AD14-9A482F9442EF}" dt="2021-07-17T19:55:15.213" v="3008"/>
          <ac:spMkLst>
            <pc:docMk/>
            <pc:sldMk cId="2661720752" sldId="284"/>
            <ac:spMk id="71" creationId="{42A4FC2C-047E-45A5-965D-8E1E3BF09BC6}"/>
          </ac:spMkLst>
        </pc:spChg>
      </pc:sldChg>
      <pc:sldChg chg="delSp modSp add mod modTransition setBg modAnim delDesignElem">
        <pc:chgData name="Abbas Laljiani" userId="c5d16559f21ca55f" providerId="LiveId" clId="{EE3DDBFB-A804-4A7F-AD14-9A482F9442EF}" dt="2021-07-18T02:46:01.947" v="4452" actId="113"/>
        <pc:sldMkLst>
          <pc:docMk/>
          <pc:sldMk cId="4077434813" sldId="285"/>
        </pc:sldMkLst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6:01.947" v="4452" actId="113"/>
          <ac:spMkLst>
            <pc:docMk/>
            <pc:sldMk cId="4077434813" sldId="285"/>
            <ac:spMk id="14" creationId="{E7E99CD3-5D80-40B1-874F-90C468A0D2E8}"/>
          </ac:spMkLst>
        </pc:spChg>
        <pc:spChg chg="del">
          <ac:chgData name="Abbas Laljiani" userId="c5d16559f21ca55f" providerId="LiveId" clId="{EE3DDBFB-A804-4A7F-AD14-9A482F9442EF}" dt="2021-07-17T19:55:15.213" v="3008"/>
          <ac:spMkLst>
            <pc:docMk/>
            <pc:sldMk cId="4077434813" sldId="285"/>
            <ac:spMk id="71" creationId="{42A4FC2C-047E-45A5-965D-8E1E3BF09BC6}"/>
          </ac:spMkLst>
        </pc:spChg>
      </pc:sldChg>
      <pc:sldChg chg="delSp modSp add mod modTransition setBg modAnim delDesignElem">
        <pc:chgData name="Abbas Laljiani" userId="c5d16559f21ca55f" providerId="LiveId" clId="{EE3DDBFB-A804-4A7F-AD14-9A482F9442EF}" dt="2021-07-18T02:46:05.897" v="4453" actId="113"/>
        <pc:sldMkLst>
          <pc:docMk/>
          <pc:sldMk cId="2428788469" sldId="286"/>
        </pc:sldMkLst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6:05.897" v="4453" actId="113"/>
          <ac:spMkLst>
            <pc:docMk/>
            <pc:sldMk cId="2428788469" sldId="286"/>
            <ac:spMk id="14" creationId="{E7E99CD3-5D80-40B1-874F-90C468A0D2E8}"/>
          </ac:spMkLst>
        </pc:spChg>
        <pc:spChg chg="del">
          <ac:chgData name="Abbas Laljiani" userId="c5d16559f21ca55f" providerId="LiveId" clId="{EE3DDBFB-A804-4A7F-AD14-9A482F9442EF}" dt="2021-07-17T19:55:15.213" v="3008"/>
          <ac:spMkLst>
            <pc:docMk/>
            <pc:sldMk cId="2428788469" sldId="286"/>
            <ac:spMk id="71" creationId="{42A4FC2C-047E-45A5-965D-8E1E3BF09BC6}"/>
          </ac:spMkLst>
        </pc:spChg>
      </pc:sldChg>
      <pc:sldChg chg="delSp modSp add mod modTransition setBg modAnim delDesignElem">
        <pc:chgData name="Abbas Laljiani" userId="c5d16559f21ca55f" providerId="LiveId" clId="{EE3DDBFB-A804-4A7F-AD14-9A482F9442EF}" dt="2021-07-18T02:46:10.438" v="4454" actId="113"/>
        <pc:sldMkLst>
          <pc:docMk/>
          <pc:sldMk cId="2284585240" sldId="287"/>
        </pc:sldMkLst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3" creationId="{FC01C966-5BF9-445A-B4C4-195A1696874C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4" creationId="{EB356C55-2925-4041-9D31-73512B81F65E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6" creationId="{EF8E94C9-22E8-40D9-AE3D-F99B39ABC32C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7" creationId="{DB0E254B-7A27-4FB7-8231-D643C7E2AC02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8" creationId="{0063E964-7188-45EB-94F3-3B84DBEECFD5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9" creationId="{70AB6028-E785-4F1D-AAA5-3F88F2E3A9CC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11" creationId="{D50F8D81-CE9A-41A1-9D84-707D02589E7C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12" creationId="{1815DA5D-4352-4182-B581-45D3109A5434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13" creationId="{3273C165-9E12-486D-A6E7-65E23C036684}"/>
          </ac:spMkLst>
        </pc:spChg>
        <pc:spChg chg="mod">
          <ac:chgData name="Abbas Laljiani" userId="c5d16559f21ca55f" providerId="LiveId" clId="{EE3DDBFB-A804-4A7F-AD14-9A482F9442EF}" dt="2021-07-18T02:46:10.438" v="4454" actId="113"/>
          <ac:spMkLst>
            <pc:docMk/>
            <pc:sldMk cId="2284585240" sldId="287"/>
            <ac:spMk id="14" creationId="{E7E99CD3-5D80-40B1-874F-90C468A0D2E8}"/>
          </ac:spMkLst>
        </pc:spChg>
        <pc:spChg chg="del">
          <ac:chgData name="Abbas Laljiani" userId="c5d16559f21ca55f" providerId="LiveId" clId="{EE3DDBFB-A804-4A7F-AD14-9A482F9442EF}" dt="2021-07-17T19:55:15.213" v="3008"/>
          <ac:spMkLst>
            <pc:docMk/>
            <pc:sldMk cId="2284585240" sldId="287"/>
            <ac:spMk id="71" creationId="{42A4FC2C-047E-45A5-965D-8E1E3BF09BC6}"/>
          </ac:spMkLst>
        </pc:spChg>
      </pc:sldChg>
      <pc:sldChg chg="addSp delSp modSp new mod setBg">
        <pc:chgData name="Abbas Laljiani" userId="c5d16559f21ca55f" providerId="LiveId" clId="{EE3DDBFB-A804-4A7F-AD14-9A482F9442EF}" dt="2021-07-21T00:07:01.952" v="4560"/>
        <pc:sldMkLst>
          <pc:docMk/>
          <pc:sldMk cId="808722591" sldId="288"/>
        </pc:sldMkLst>
        <pc:spChg chg="add del mod">
          <ac:chgData name="Abbas Laljiani" userId="c5d16559f21ca55f" providerId="LiveId" clId="{EE3DDBFB-A804-4A7F-AD14-9A482F9442EF}" dt="2021-07-21T00:06:54.491" v="4559" actId="21"/>
          <ac:spMkLst>
            <pc:docMk/>
            <pc:sldMk cId="808722591" sldId="288"/>
            <ac:spMk id="2" creationId="{F6563051-0E63-4E87-89C1-1BE03CE7DDE6}"/>
          </ac:spMkLst>
        </pc:spChg>
        <pc:spChg chg="add mod">
          <ac:chgData name="Abbas Laljiani" userId="c5d16559f21ca55f" providerId="LiveId" clId="{EE3DDBFB-A804-4A7F-AD14-9A482F9442EF}" dt="2021-07-21T00:07:01.952" v="4560"/>
          <ac:spMkLst>
            <pc:docMk/>
            <pc:sldMk cId="808722591" sldId="288"/>
            <ac:spMk id="6" creationId="{A1E21783-C9DF-4126-B94F-C87310542B0A}"/>
          </ac:spMkLst>
        </pc:spChg>
        <pc:spChg chg="add">
          <ac:chgData name="Abbas Laljiani" userId="c5d16559f21ca55f" providerId="LiveId" clId="{EE3DDBFB-A804-4A7F-AD14-9A482F9442EF}" dt="2021-07-17T19:56:22.730" v="3017" actId="26606"/>
          <ac:spMkLst>
            <pc:docMk/>
            <pc:sldMk cId="808722591" sldId="288"/>
            <ac:spMk id="71" creationId="{42A4FC2C-047E-45A5-965D-8E1E3BF09BC6}"/>
          </ac:spMkLst>
        </pc:spChg>
        <pc:picChg chg="add mod">
          <ac:chgData name="Abbas Laljiani" userId="c5d16559f21ca55f" providerId="LiveId" clId="{EE3DDBFB-A804-4A7F-AD14-9A482F9442EF}" dt="2021-07-17T19:56:53.268" v="3036" actId="1076"/>
          <ac:picMkLst>
            <pc:docMk/>
            <pc:sldMk cId="808722591" sldId="288"/>
            <ac:picMk id="4" creationId="{BB7106F4-EADF-485B-A802-8E8C4EC52E6A}"/>
          </ac:picMkLst>
        </pc:picChg>
        <pc:picChg chg="add mod">
          <ac:chgData name="Abbas Laljiani" userId="c5d16559f21ca55f" providerId="LiveId" clId="{EE3DDBFB-A804-4A7F-AD14-9A482F9442EF}" dt="2021-07-17T19:56:22.730" v="3017" actId="26606"/>
          <ac:picMkLst>
            <pc:docMk/>
            <pc:sldMk cId="808722591" sldId="288"/>
            <ac:picMk id="1026" creationId="{C46D106F-4A82-43B2-8A69-8FF06BED1B65}"/>
          </ac:picMkLst>
        </pc:picChg>
      </pc:sldChg>
      <pc:sldChg chg="modSp add mod">
        <pc:chgData name="Abbas Laljiani" userId="c5d16559f21ca55f" providerId="LiveId" clId="{EE3DDBFB-A804-4A7F-AD14-9A482F9442EF}" dt="2021-07-20T23:57:18.885" v="4462" actId="20577"/>
        <pc:sldMkLst>
          <pc:docMk/>
          <pc:sldMk cId="2611133187" sldId="289"/>
        </pc:sldMkLst>
        <pc:spChg chg="mod">
          <ac:chgData name="Abbas Laljiani" userId="c5d16559f21ca55f" providerId="LiveId" clId="{EE3DDBFB-A804-4A7F-AD14-9A482F9442EF}" dt="2021-07-18T02:41:43.288" v="4375" actId="20577"/>
          <ac:spMkLst>
            <pc:docMk/>
            <pc:sldMk cId="2611133187" sldId="289"/>
            <ac:spMk id="2" creationId="{37537FAA-D25C-4C02-A38C-6FDD2BA34BF6}"/>
          </ac:spMkLst>
        </pc:spChg>
        <pc:spChg chg="mod">
          <ac:chgData name="Abbas Laljiani" userId="c5d16559f21ca55f" providerId="LiveId" clId="{EE3DDBFB-A804-4A7F-AD14-9A482F9442EF}" dt="2021-07-20T23:57:18.885" v="4462" actId="20577"/>
          <ac:spMkLst>
            <pc:docMk/>
            <pc:sldMk cId="2611133187" sldId="289"/>
            <ac:spMk id="10" creationId="{8C2D1CBB-5CF2-4D6C-A1F2-E1B61257FA35}"/>
          </ac:spMkLst>
        </pc:spChg>
        <pc:spChg chg="mod">
          <ac:chgData name="Abbas Laljiani" userId="c5d16559f21ca55f" providerId="LiveId" clId="{EE3DDBFB-A804-4A7F-AD14-9A482F9442EF}" dt="2021-07-18T02:43:56.530" v="4432" actId="207"/>
          <ac:spMkLst>
            <pc:docMk/>
            <pc:sldMk cId="2611133187" sldId="289"/>
            <ac:spMk id="11" creationId="{4BDA8B88-2FA6-4E00-8F4B-920278E29D1D}"/>
          </ac:spMkLst>
        </pc:spChg>
        <pc:spChg chg="mod">
          <ac:chgData name="Abbas Laljiani" userId="c5d16559f21ca55f" providerId="LiveId" clId="{EE3DDBFB-A804-4A7F-AD14-9A482F9442EF}" dt="2021-07-18T02:44:20.504" v="4436" actId="1076"/>
          <ac:spMkLst>
            <pc:docMk/>
            <pc:sldMk cId="2611133187" sldId="289"/>
            <ac:spMk id="12" creationId="{46B05EAE-B367-4B9F-8F91-D146431EC3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6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8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0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1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7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1321-E3DE-4D7A-A445-C18C63416D07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F433-A68D-4C29-86A4-458C04555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o photo description available.">
            <a:extLst>
              <a:ext uri="{FF2B5EF4-FFF2-40B4-BE49-F238E27FC236}">
                <a16:creationId xmlns:a16="http://schemas.microsoft.com/office/drawing/2014/main" id="{BBB7C82B-DE69-4942-A1A3-82860EFA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43417" r="4762"/>
          <a:stretch>
            <a:fillRect/>
          </a:stretch>
        </p:blipFill>
        <p:spPr bwMode="auto">
          <a:xfrm>
            <a:off x="0" y="0"/>
            <a:ext cx="9157247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F50460-5A29-495B-9599-8C90BE4F5D13}"/>
              </a:ext>
            </a:extLst>
          </p:cNvPr>
          <p:cNvSpPr/>
          <p:nvPr/>
        </p:nvSpPr>
        <p:spPr>
          <a:xfrm>
            <a:off x="101354" y="0"/>
            <a:ext cx="4470646" cy="769441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achen BT" panose="02040906030706050204" pitchFamily="18" charset="0"/>
              </a:rPr>
              <a:t>Surah Takathur</a:t>
            </a:r>
          </a:p>
        </p:txBody>
      </p:sp>
      <p:pic>
        <p:nvPicPr>
          <p:cNvPr id="3076" name="Picture 4" descr="Surah At-Takathur - French Translation | Quran Translate">
            <a:extLst>
              <a:ext uri="{FF2B5EF4-FFF2-40B4-BE49-F238E27FC236}">
                <a16:creationId xmlns:a16="http://schemas.microsoft.com/office/drawing/2014/main" id="{F10EA7C2-530E-4A34-B61F-F57FDFF0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01" y="5809404"/>
            <a:ext cx="1828800" cy="7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EC276-9481-4868-887D-5B672742EBA8}"/>
              </a:ext>
            </a:extLst>
          </p:cNvPr>
          <p:cNvSpPr txBox="1"/>
          <p:nvPr/>
        </p:nvSpPr>
        <p:spPr>
          <a:xfrm>
            <a:off x="101354" y="769441"/>
            <a:ext cx="3707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Arial Nova Cond" panose="020B0506020202020204" pitchFamily="34" charset="0"/>
              </a:rPr>
              <a:t>Negative Abundance</a:t>
            </a:r>
          </a:p>
          <a:p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Arial Nova Cond" panose="020B0506020202020204" pitchFamily="34" charset="0"/>
              </a:rPr>
              <a:t>Competition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795B6-8A24-4377-A02B-C8D1243D1650}"/>
              </a:ext>
            </a:extLst>
          </p:cNvPr>
          <p:cNvSpPr txBox="1"/>
          <p:nvPr/>
        </p:nvSpPr>
        <p:spPr>
          <a:xfrm rot="1140000">
            <a:off x="2891080" y="5171416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4F4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67CCFB-356B-48C1-9E8E-57A852D85985}"/>
              </a:ext>
            </a:extLst>
          </p:cNvPr>
          <p:cNvGrpSpPr/>
          <p:nvPr/>
        </p:nvGrpSpPr>
        <p:grpSpPr>
          <a:xfrm>
            <a:off x="101354" y="5332953"/>
            <a:ext cx="1463040" cy="1463040"/>
            <a:chOff x="101354" y="5332953"/>
            <a:chExt cx="1463040" cy="14630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DA1DE3F-6540-4E16-8B05-9EA6A1B5D890}"/>
                </a:ext>
              </a:extLst>
            </p:cNvPr>
            <p:cNvSpPr/>
            <p:nvPr/>
          </p:nvSpPr>
          <p:spPr>
            <a:xfrm>
              <a:off x="101354" y="5332953"/>
              <a:ext cx="1463040" cy="1463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59BC4A08-7EDC-4169-827B-4477FEE78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34" y="5465117"/>
              <a:ext cx="1097280" cy="1198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54670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567220" y="312063"/>
            <a:ext cx="5352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كَلَّا لَوۡ تَعۡلَمُوۡنَ </a:t>
            </a:r>
            <a:r>
              <a:rPr lang="ar-SA" sz="6000" b="0" i="0" dirty="0">
                <a:solidFill>
                  <a:srgbClr val="7030A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عِلۡمَ</a:t>
            </a:r>
            <a:r>
              <a:rPr lang="ar-SA" sz="6000" b="0" i="0" dirty="0">
                <a:solidFill>
                  <a:srgbClr val="FF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الۡيَقِيۡنِ‏ 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4D950-F05B-4D23-82E8-C2575E4CE225}"/>
              </a:ext>
            </a:extLst>
          </p:cNvPr>
          <p:cNvSpPr txBox="1"/>
          <p:nvPr/>
        </p:nvSpPr>
        <p:spPr>
          <a:xfrm>
            <a:off x="4526603" y="1287989"/>
            <a:ext cx="114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You know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BDA3E-919C-4B7B-9408-B5B48311AA60}"/>
              </a:ext>
            </a:extLst>
          </p:cNvPr>
          <p:cNvSpPr txBox="1"/>
          <p:nvPr/>
        </p:nvSpPr>
        <p:spPr>
          <a:xfrm>
            <a:off x="3131597" y="1287989"/>
            <a:ext cx="158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(with) a knowledge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46D8F-C1C8-4814-AF02-4D22F8C9FADA}"/>
              </a:ext>
            </a:extLst>
          </p:cNvPr>
          <p:cNvSpPr txBox="1"/>
          <p:nvPr/>
        </p:nvSpPr>
        <p:spPr>
          <a:xfrm>
            <a:off x="1616275" y="1287989"/>
            <a:ext cx="201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(Of) </a:t>
            </a:r>
            <a:b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certainty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2DC1B-AA54-4614-B963-642D364986AA}"/>
              </a:ext>
            </a:extLst>
          </p:cNvPr>
          <p:cNvSpPr txBox="1"/>
          <p:nvPr/>
        </p:nvSpPr>
        <p:spPr>
          <a:xfrm>
            <a:off x="5396293" y="1426488"/>
            <a:ext cx="114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If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E0F40-CFF3-4814-846C-1743B21E61B6}"/>
              </a:ext>
            </a:extLst>
          </p:cNvPr>
          <p:cNvSpPr txBox="1"/>
          <p:nvPr/>
        </p:nvSpPr>
        <p:spPr>
          <a:xfrm>
            <a:off x="6206963" y="1426488"/>
            <a:ext cx="77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Nay!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75CF1E84-6342-46DE-BCDA-F65B56E857EB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2A8DE-DB62-48C9-B2CA-A623D025406D}"/>
              </a:ext>
            </a:extLst>
          </p:cNvPr>
          <p:cNvSpPr/>
          <p:nvPr/>
        </p:nvSpPr>
        <p:spPr>
          <a:xfrm>
            <a:off x="665747" y="2165621"/>
            <a:ext cx="7812505" cy="1015663"/>
          </a:xfrm>
          <a:prstGeom prst="roundRect">
            <a:avLst/>
          </a:prstGeom>
          <a:solidFill>
            <a:srgbClr val="7030A0">
              <a:alpha val="3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‘Knowledge' </a:t>
            </a:r>
            <a:r>
              <a:rPr lang="en-US" sz="2400" dirty="0">
                <a:solidFill>
                  <a:schemeClr val="tx1"/>
                </a:solidFill>
              </a:rPr>
              <a:t>contrasts with 'ignorance'.  In other words, it is referring to  'the clarity and positiveness of something'. </a:t>
            </a:r>
          </a:p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1E2B41-B1AF-44CF-A242-F5B4C865353A}"/>
              </a:ext>
            </a:extLst>
          </p:cNvPr>
          <p:cNvSpPr/>
          <p:nvPr/>
        </p:nvSpPr>
        <p:spPr>
          <a:xfrm>
            <a:off x="665747" y="3399488"/>
            <a:ext cx="7812505" cy="101566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'Certitude'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yaqin</a:t>
            </a:r>
            <a:r>
              <a:rPr lang="en-US" sz="2400" dirty="0">
                <a:solidFill>
                  <a:schemeClr val="tx1"/>
                </a:solidFill>
              </a:rPr>
              <a:t>) is the opposite case to 'doubt'.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EB067-575B-482C-8DE3-6A64BE122CA4}"/>
              </a:ext>
            </a:extLst>
          </p:cNvPr>
          <p:cNvSpPr txBox="1"/>
          <p:nvPr/>
        </p:nvSpPr>
        <p:spPr>
          <a:xfrm>
            <a:off x="838731" y="4801532"/>
            <a:ext cx="7375744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 to what is understood from the Islamic narrations and traditions, one of the strongest features of Faith is called '</a:t>
            </a:r>
            <a:r>
              <a:rPr lang="en-US" sz="24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yaqin</a:t>
            </a:r>
            <a:r>
              <a:rPr lang="en-US" sz="24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4562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567220" y="312063"/>
            <a:ext cx="5352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كَلَّا لَوۡ تَعۡلَمُوۡنَ </a:t>
            </a:r>
            <a:r>
              <a:rPr lang="ar-SA" sz="6000" b="0" i="0" dirty="0">
                <a:solidFill>
                  <a:srgbClr val="7030A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عِلۡمَ</a:t>
            </a:r>
            <a:r>
              <a:rPr lang="ar-SA" sz="6000" b="0" i="0" dirty="0">
                <a:solidFill>
                  <a:srgbClr val="FF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الۡيَقِيۡنِ‏ 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4D950-F05B-4D23-82E8-C2575E4CE225}"/>
              </a:ext>
            </a:extLst>
          </p:cNvPr>
          <p:cNvSpPr txBox="1"/>
          <p:nvPr/>
        </p:nvSpPr>
        <p:spPr>
          <a:xfrm>
            <a:off x="4526603" y="1287989"/>
            <a:ext cx="114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You know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BDA3E-919C-4B7B-9408-B5B48311AA60}"/>
              </a:ext>
            </a:extLst>
          </p:cNvPr>
          <p:cNvSpPr txBox="1"/>
          <p:nvPr/>
        </p:nvSpPr>
        <p:spPr>
          <a:xfrm>
            <a:off x="3131597" y="1287989"/>
            <a:ext cx="158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(with) a knowledge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46D8F-C1C8-4814-AF02-4D22F8C9FADA}"/>
              </a:ext>
            </a:extLst>
          </p:cNvPr>
          <p:cNvSpPr txBox="1"/>
          <p:nvPr/>
        </p:nvSpPr>
        <p:spPr>
          <a:xfrm>
            <a:off x="1616275" y="1287989"/>
            <a:ext cx="201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(Of) </a:t>
            </a:r>
            <a:b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certainty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2DC1B-AA54-4614-B963-642D364986AA}"/>
              </a:ext>
            </a:extLst>
          </p:cNvPr>
          <p:cNvSpPr txBox="1"/>
          <p:nvPr/>
        </p:nvSpPr>
        <p:spPr>
          <a:xfrm>
            <a:off x="5396293" y="1426488"/>
            <a:ext cx="114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If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E0F40-CFF3-4814-846C-1743B21E61B6}"/>
              </a:ext>
            </a:extLst>
          </p:cNvPr>
          <p:cNvSpPr txBox="1"/>
          <p:nvPr/>
        </p:nvSpPr>
        <p:spPr>
          <a:xfrm>
            <a:off x="6206963" y="1426488"/>
            <a:ext cx="77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Nay!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75CF1E84-6342-46DE-BCDA-F65B56E857EB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382BE78-E4CB-4C74-88CA-C889A6E158D1}"/>
              </a:ext>
            </a:extLst>
          </p:cNvPr>
          <p:cNvSpPr/>
          <p:nvPr/>
        </p:nvSpPr>
        <p:spPr>
          <a:xfrm flipH="1">
            <a:off x="5729467" y="3835184"/>
            <a:ext cx="3653302" cy="1818955"/>
          </a:xfrm>
          <a:custGeom>
            <a:avLst/>
            <a:gdLst>
              <a:gd name="connsiteX0" fmla="*/ 1820792 w 4837742"/>
              <a:gd name="connsiteY0" fmla="*/ 1081689 h 2408683"/>
              <a:gd name="connsiteX1" fmla="*/ 1817806 w 4837742"/>
              <a:gd name="connsiteY1" fmla="*/ 1082142 h 2408683"/>
              <a:gd name="connsiteX2" fmla="*/ 1819499 w 4837742"/>
              <a:gd name="connsiteY2" fmla="*/ 1084805 h 2408683"/>
              <a:gd name="connsiteX3" fmla="*/ 3357028 w 4837742"/>
              <a:gd name="connsiteY3" fmla="*/ 0 h 2408683"/>
              <a:gd name="connsiteX4" fmla="*/ 3968284 w 4837742"/>
              <a:gd name="connsiteY4" fmla="*/ 457200 h 2408683"/>
              <a:gd name="connsiteX5" fmla="*/ 3956630 w 4837742"/>
              <a:gd name="connsiteY5" fmla="*/ 543671 h 2408683"/>
              <a:gd name="connsiteX6" fmla="*/ 4070939 w 4837742"/>
              <a:gd name="connsiteY6" fmla="*/ 552290 h 2408683"/>
              <a:gd name="connsiteX7" fmla="*/ 4559005 w 4837742"/>
              <a:gd name="connsiteY7" fmla="*/ 1000201 h 2408683"/>
              <a:gd name="connsiteX8" fmla="*/ 4546594 w 4837742"/>
              <a:gd name="connsiteY8" fmla="*/ 1092286 h 2408683"/>
              <a:gd name="connsiteX9" fmla="*/ 4568245 w 4837742"/>
              <a:gd name="connsiteY9" fmla="*/ 1101076 h 2408683"/>
              <a:gd name="connsiteX10" fmla="*/ 4837742 w 4837742"/>
              <a:gd name="connsiteY10" fmla="*/ 1480193 h 2408683"/>
              <a:gd name="connsiteX11" fmla="*/ 4226486 w 4837742"/>
              <a:gd name="connsiteY11" fmla="*/ 1937393 h 2408683"/>
              <a:gd name="connsiteX12" fmla="*/ 3884727 w 4837742"/>
              <a:gd name="connsiteY12" fmla="*/ 1859311 h 2408683"/>
              <a:gd name="connsiteX13" fmla="*/ 3821024 w 4837742"/>
              <a:gd name="connsiteY13" fmla="*/ 1819997 h 2408683"/>
              <a:gd name="connsiteX14" fmla="*/ 3811207 w 4837742"/>
              <a:gd name="connsiteY14" fmla="*/ 1833525 h 2408683"/>
              <a:gd name="connsiteX15" fmla="*/ 3427533 w 4837742"/>
              <a:gd name="connsiteY15" fmla="*/ 2025811 h 2408683"/>
              <a:gd name="connsiteX16" fmla="*/ 3425697 w 4837742"/>
              <a:gd name="connsiteY16" fmla="*/ 2025950 h 2408683"/>
              <a:gd name="connsiteX17" fmla="*/ 3422048 w 4837742"/>
              <a:gd name="connsiteY17" fmla="*/ 2043625 h 2408683"/>
              <a:gd name="connsiteX18" fmla="*/ 2504896 w 4837742"/>
              <a:gd name="connsiteY18" fmla="*/ 2408683 h 2408683"/>
              <a:gd name="connsiteX19" fmla="*/ 1587744 w 4837742"/>
              <a:gd name="connsiteY19" fmla="*/ 2043625 h 2408683"/>
              <a:gd name="connsiteX20" fmla="*/ 1582230 w 4837742"/>
              <a:gd name="connsiteY20" fmla="*/ 2016912 h 2408683"/>
              <a:gd name="connsiteX21" fmla="*/ 1498632 w 4837742"/>
              <a:gd name="connsiteY21" fmla="*/ 2021028 h 2408683"/>
              <a:gd name="connsiteX22" fmla="*/ 581481 w 4837742"/>
              <a:gd name="connsiteY22" fmla="*/ 1655970 h 2408683"/>
              <a:gd name="connsiteX23" fmla="*/ 580827 w 4837742"/>
              <a:gd name="connsiteY23" fmla="*/ 1652806 h 2408683"/>
              <a:gd name="connsiteX24" fmla="*/ 571771 w 4837742"/>
              <a:gd name="connsiteY24" fmla="*/ 1651433 h 2408683"/>
              <a:gd name="connsiteX25" fmla="*/ 0 w 4837742"/>
              <a:gd name="connsiteY25" fmla="*/ 1230162 h 2408683"/>
              <a:gd name="connsiteX26" fmla="*/ 571771 w 4837742"/>
              <a:gd name="connsiteY26" fmla="*/ 808891 h 2408683"/>
              <a:gd name="connsiteX27" fmla="*/ 641038 w 4837742"/>
              <a:gd name="connsiteY27" fmla="*/ 798390 h 2408683"/>
              <a:gd name="connsiteX28" fmla="*/ 605521 w 4837742"/>
              <a:gd name="connsiteY28" fmla="*/ 742512 h 2408683"/>
              <a:gd name="connsiteX29" fmla="*/ 586501 w 4837742"/>
              <a:gd name="connsiteY29" fmla="*/ 650370 h 2408683"/>
              <a:gd name="connsiteX30" fmla="*/ 1522672 w 4837742"/>
              <a:gd name="connsiteY30" fmla="*/ 193170 h 2408683"/>
              <a:gd name="connsiteX31" fmla="*/ 1711343 w 4837742"/>
              <a:gd name="connsiteY31" fmla="*/ 202459 h 2408683"/>
              <a:gd name="connsiteX32" fmla="*/ 1799902 w 4837742"/>
              <a:gd name="connsiteY32" fmla="*/ 215884 h 2408683"/>
              <a:gd name="connsiteX33" fmla="*/ 1921804 w 4837742"/>
              <a:gd name="connsiteY33" fmla="*/ 166765 h 2408683"/>
              <a:gd name="connsiteX34" fmla="*/ 2445227 w 4837742"/>
              <a:gd name="connsiteY34" fmla="*/ 88682 h 2408683"/>
              <a:gd name="connsiteX35" fmla="*/ 2809628 w 4837742"/>
              <a:gd name="connsiteY35" fmla="*/ 124611 h 2408683"/>
              <a:gd name="connsiteX36" fmla="*/ 2906683 w 4837742"/>
              <a:gd name="connsiteY36" fmla="*/ 150339 h 2408683"/>
              <a:gd name="connsiteX37" fmla="*/ 2924805 w 4837742"/>
              <a:gd name="connsiteY37" fmla="*/ 133911 h 2408683"/>
              <a:gd name="connsiteX38" fmla="*/ 3357028 w 4837742"/>
              <a:gd name="connsiteY38" fmla="*/ 0 h 240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37742" h="2408683">
                <a:moveTo>
                  <a:pt x="1820792" y="1081689"/>
                </a:moveTo>
                <a:lnTo>
                  <a:pt x="1817806" y="1082142"/>
                </a:lnTo>
                <a:lnTo>
                  <a:pt x="1819499" y="1084805"/>
                </a:lnTo>
                <a:close/>
                <a:moveTo>
                  <a:pt x="3357028" y="0"/>
                </a:moveTo>
                <a:cubicBezTo>
                  <a:pt x="3694615" y="0"/>
                  <a:pt x="3968284" y="204695"/>
                  <a:pt x="3968284" y="457200"/>
                </a:cubicBezTo>
                <a:lnTo>
                  <a:pt x="3956630" y="543671"/>
                </a:lnTo>
                <a:lnTo>
                  <a:pt x="4070939" y="552290"/>
                </a:lnTo>
                <a:cubicBezTo>
                  <a:pt x="4349477" y="594922"/>
                  <a:pt x="4559005" y="779259"/>
                  <a:pt x="4559005" y="1000201"/>
                </a:cubicBezTo>
                <a:lnTo>
                  <a:pt x="4546594" y="1092286"/>
                </a:lnTo>
                <a:lnTo>
                  <a:pt x="4568245" y="1101076"/>
                </a:lnTo>
                <a:cubicBezTo>
                  <a:pt x="4730840" y="1183238"/>
                  <a:pt x="4837742" y="1322377"/>
                  <a:pt x="4837742" y="1480193"/>
                </a:cubicBezTo>
                <a:cubicBezTo>
                  <a:pt x="4837742" y="1732698"/>
                  <a:pt x="4564073" y="1937393"/>
                  <a:pt x="4226486" y="1937393"/>
                </a:cubicBezTo>
                <a:cubicBezTo>
                  <a:pt x="4099891" y="1937393"/>
                  <a:pt x="3982284" y="1908608"/>
                  <a:pt x="3884727" y="1859311"/>
                </a:cubicBezTo>
                <a:lnTo>
                  <a:pt x="3821024" y="1819997"/>
                </a:lnTo>
                <a:lnTo>
                  <a:pt x="3811207" y="1833525"/>
                </a:lnTo>
                <a:cubicBezTo>
                  <a:pt x="3723329" y="1930818"/>
                  <a:pt x="3586698" y="2001450"/>
                  <a:pt x="3427533" y="2025811"/>
                </a:cubicBezTo>
                <a:lnTo>
                  <a:pt x="3425697" y="2025950"/>
                </a:lnTo>
                <a:lnTo>
                  <a:pt x="3422048" y="2043625"/>
                </a:lnTo>
                <a:cubicBezTo>
                  <a:pt x="3334754" y="2251964"/>
                  <a:pt x="2957301" y="2408683"/>
                  <a:pt x="2504896" y="2408683"/>
                </a:cubicBezTo>
                <a:cubicBezTo>
                  <a:pt x="2052491" y="2408683"/>
                  <a:pt x="1675038" y="2251964"/>
                  <a:pt x="1587744" y="2043625"/>
                </a:cubicBezTo>
                <a:lnTo>
                  <a:pt x="1582230" y="2016912"/>
                </a:lnTo>
                <a:lnTo>
                  <a:pt x="1498632" y="2021028"/>
                </a:lnTo>
                <a:cubicBezTo>
                  <a:pt x="1046228" y="2021028"/>
                  <a:pt x="668775" y="1864309"/>
                  <a:pt x="581481" y="1655970"/>
                </a:cubicBezTo>
                <a:lnTo>
                  <a:pt x="580827" y="1652806"/>
                </a:lnTo>
                <a:lnTo>
                  <a:pt x="571771" y="1651433"/>
                </a:lnTo>
                <a:cubicBezTo>
                  <a:pt x="235765" y="1582026"/>
                  <a:pt x="0" y="1419541"/>
                  <a:pt x="0" y="1230162"/>
                </a:cubicBezTo>
                <a:cubicBezTo>
                  <a:pt x="0" y="1040783"/>
                  <a:pt x="235765" y="878298"/>
                  <a:pt x="571771" y="808891"/>
                </a:cubicBezTo>
                <a:lnTo>
                  <a:pt x="641038" y="798390"/>
                </a:lnTo>
                <a:lnTo>
                  <a:pt x="605521" y="742512"/>
                </a:lnTo>
                <a:cubicBezTo>
                  <a:pt x="593050" y="712749"/>
                  <a:pt x="586501" y="681933"/>
                  <a:pt x="586501" y="650370"/>
                </a:cubicBezTo>
                <a:cubicBezTo>
                  <a:pt x="586501" y="397865"/>
                  <a:pt x="1005639" y="193170"/>
                  <a:pt x="1522672" y="193170"/>
                </a:cubicBezTo>
                <a:cubicBezTo>
                  <a:pt x="1587301" y="193170"/>
                  <a:pt x="1650401" y="196369"/>
                  <a:pt x="1711343" y="202459"/>
                </a:cubicBezTo>
                <a:lnTo>
                  <a:pt x="1799902" y="215884"/>
                </a:lnTo>
                <a:lnTo>
                  <a:pt x="1921804" y="166765"/>
                </a:lnTo>
                <a:cubicBezTo>
                  <a:pt x="2071218" y="117467"/>
                  <a:pt x="2251339" y="88682"/>
                  <a:pt x="2445227" y="88682"/>
                </a:cubicBezTo>
                <a:cubicBezTo>
                  <a:pt x="2574485" y="88682"/>
                  <a:pt x="2697625" y="101476"/>
                  <a:pt x="2809628" y="124611"/>
                </a:cubicBezTo>
                <a:lnTo>
                  <a:pt x="2906683" y="150339"/>
                </a:lnTo>
                <a:lnTo>
                  <a:pt x="2924805" y="133911"/>
                </a:lnTo>
                <a:cubicBezTo>
                  <a:pt x="3035420" y="51174"/>
                  <a:pt x="3188234" y="0"/>
                  <a:pt x="3357028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D97F7E6-232B-4DC8-A705-38CF0C50C670}"/>
              </a:ext>
            </a:extLst>
          </p:cNvPr>
          <p:cNvSpPr/>
          <p:nvPr/>
        </p:nvSpPr>
        <p:spPr>
          <a:xfrm rot="21096034">
            <a:off x="3305553" y="2866929"/>
            <a:ext cx="1988452" cy="1207834"/>
          </a:xfrm>
          <a:custGeom>
            <a:avLst/>
            <a:gdLst>
              <a:gd name="connsiteX0" fmla="*/ 1725663 w 2633130"/>
              <a:gd name="connsiteY0" fmla="*/ 0 h 1141109"/>
              <a:gd name="connsiteX1" fmla="*/ 2633130 w 2633130"/>
              <a:gd name="connsiteY1" fmla="*/ 967039 h 1141109"/>
              <a:gd name="connsiteX2" fmla="*/ 2608119 w 2633130"/>
              <a:gd name="connsiteY2" fmla="*/ 975205 h 1141109"/>
              <a:gd name="connsiteX3" fmla="*/ 1261283 w 2633130"/>
              <a:gd name="connsiteY3" fmla="*/ 1141109 h 1141109"/>
              <a:gd name="connsiteX4" fmla="*/ 101718 w 2633130"/>
              <a:gd name="connsiteY4" fmla="*/ 1023286 h 1141109"/>
              <a:gd name="connsiteX5" fmla="*/ 0 w 2633130"/>
              <a:gd name="connsiteY5" fmla="*/ 997170 h 1141109"/>
              <a:gd name="connsiteX6" fmla="*/ 1725663 w 2633130"/>
              <a:gd name="connsiteY6" fmla="*/ 0 h 1141109"/>
              <a:gd name="connsiteX0" fmla="*/ 1725663 w 2633130"/>
              <a:gd name="connsiteY0" fmla="*/ 0 h 1141109"/>
              <a:gd name="connsiteX1" fmla="*/ 2633130 w 2633130"/>
              <a:gd name="connsiteY1" fmla="*/ 967039 h 1141109"/>
              <a:gd name="connsiteX2" fmla="*/ 2608119 w 2633130"/>
              <a:gd name="connsiteY2" fmla="*/ 975205 h 1141109"/>
              <a:gd name="connsiteX3" fmla="*/ 1261283 w 2633130"/>
              <a:gd name="connsiteY3" fmla="*/ 1141109 h 1141109"/>
              <a:gd name="connsiteX4" fmla="*/ 101718 w 2633130"/>
              <a:gd name="connsiteY4" fmla="*/ 1023286 h 1141109"/>
              <a:gd name="connsiteX5" fmla="*/ 0 w 2633130"/>
              <a:gd name="connsiteY5" fmla="*/ 997170 h 1141109"/>
              <a:gd name="connsiteX6" fmla="*/ 1725663 w 2633130"/>
              <a:gd name="connsiteY6" fmla="*/ 0 h 1141109"/>
              <a:gd name="connsiteX0" fmla="*/ 1725663 w 2633130"/>
              <a:gd name="connsiteY0" fmla="*/ 0 h 1141109"/>
              <a:gd name="connsiteX1" fmla="*/ 2633130 w 2633130"/>
              <a:gd name="connsiteY1" fmla="*/ 967039 h 1141109"/>
              <a:gd name="connsiteX2" fmla="*/ 2608119 w 2633130"/>
              <a:gd name="connsiteY2" fmla="*/ 975205 h 1141109"/>
              <a:gd name="connsiteX3" fmla="*/ 1261283 w 2633130"/>
              <a:gd name="connsiteY3" fmla="*/ 1141109 h 1141109"/>
              <a:gd name="connsiteX4" fmla="*/ 101718 w 2633130"/>
              <a:gd name="connsiteY4" fmla="*/ 1023286 h 1141109"/>
              <a:gd name="connsiteX5" fmla="*/ 0 w 2633130"/>
              <a:gd name="connsiteY5" fmla="*/ 997170 h 1141109"/>
              <a:gd name="connsiteX6" fmla="*/ 1725663 w 2633130"/>
              <a:gd name="connsiteY6" fmla="*/ 0 h 1141109"/>
              <a:gd name="connsiteX0" fmla="*/ 1602606 w 2633130"/>
              <a:gd name="connsiteY0" fmla="*/ 0 h 1599429"/>
              <a:gd name="connsiteX1" fmla="*/ 2633130 w 2633130"/>
              <a:gd name="connsiteY1" fmla="*/ 1425359 h 1599429"/>
              <a:gd name="connsiteX2" fmla="*/ 2608119 w 2633130"/>
              <a:gd name="connsiteY2" fmla="*/ 1433525 h 1599429"/>
              <a:gd name="connsiteX3" fmla="*/ 1261283 w 2633130"/>
              <a:gd name="connsiteY3" fmla="*/ 1599429 h 1599429"/>
              <a:gd name="connsiteX4" fmla="*/ 101718 w 2633130"/>
              <a:gd name="connsiteY4" fmla="*/ 1481606 h 1599429"/>
              <a:gd name="connsiteX5" fmla="*/ 0 w 2633130"/>
              <a:gd name="connsiteY5" fmla="*/ 1455490 h 1599429"/>
              <a:gd name="connsiteX6" fmla="*/ 1602606 w 2633130"/>
              <a:gd name="connsiteY6" fmla="*/ 0 h 1599429"/>
              <a:gd name="connsiteX0" fmla="*/ 1602606 w 2633130"/>
              <a:gd name="connsiteY0" fmla="*/ 24470 h 1623899"/>
              <a:gd name="connsiteX1" fmla="*/ 2633130 w 2633130"/>
              <a:gd name="connsiteY1" fmla="*/ 1449829 h 1623899"/>
              <a:gd name="connsiteX2" fmla="*/ 2608119 w 2633130"/>
              <a:gd name="connsiteY2" fmla="*/ 1457995 h 1623899"/>
              <a:gd name="connsiteX3" fmla="*/ 1261283 w 2633130"/>
              <a:gd name="connsiteY3" fmla="*/ 1623899 h 1623899"/>
              <a:gd name="connsiteX4" fmla="*/ 101718 w 2633130"/>
              <a:gd name="connsiteY4" fmla="*/ 1506076 h 1623899"/>
              <a:gd name="connsiteX5" fmla="*/ 0 w 2633130"/>
              <a:gd name="connsiteY5" fmla="*/ 1479960 h 1623899"/>
              <a:gd name="connsiteX6" fmla="*/ 797560 w 2633130"/>
              <a:gd name="connsiteY6" fmla="*/ 615842 h 1623899"/>
              <a:gd name="connsiteX7" fmla="*/ 1602606 w 2633130"/>
              <a:gd name="connsiteY7" fmla="*/ 24470 h 1623899"/>
              <a:gd name="connsiteX0" fmla="*/ 1602606 w 2633130"/>
              <a:gd name="connsiteY0" fmla="*/ 15221 h 1614650"/>
              <a:gd name="connsiteX1" fmla="*/ 2633130 w 2633130"/>
              <a:gd name="connsiteY1" fmla="*/ 1440580 h 1614650"/>
              <a:gd name="connsiteX2" fmla="*/ 2608119 w 2633130"/>
              <a:gd name="connsiteY2" fmla="*/ 1448746 h 1614650"/>
              <a:gd name="connsiteX3" fmla="*/ 1261283 w 2633130"/>
              <a:gd name="connsiteY3" fmla="*/ 1614650 h 1614650"/>
              <a:gd name="connsiteX4" fmla="*/ 101718 w 2633130"/>
              <a:gd name="connsiteY4" fmla="*/ 1496827 h 1614650"/>
              <a:gd name="connsiteX5" fmla="*/ 0 w 2633130"/>
              <a:gd name="connsiteY5" fmla="*/ 1470711 h 1614650"/>
              <a:gd name="connsiteX6" fmla="*/ 797560 w 2633130"/>
              <a:gd name="connsiteY6" fmla="*/ 606593 h 1614650"/>
              <a:gd name="connsiteX7" fmla="*/ 1602606 w 2633130"/>
              <a:gd name="connsiteY7" fmla="*/ 15221 h 1614650"/>
              <a:gd name="connsiteX0" fmla="*/ 1602606 w 2633130"/>
              <a:gd name="connsiteY0" fmla="*/ 13395 h 1612824"/>
              <a:gd name="connsiteX1" fmla="*/ 2633130 w 2633130"/>
              <a:gd name="connsiteY1" fmla="*/ 1438754 h 1612824"/>
              <a:gd name="connsiteX2" fmla="*/ 2608119 w 2633130"/>
              <a:gd name="connsiteY2" fmla="*/ 1446920 h 1612824"/>
              <a:gd name="connsiteX3" fmla="*/ 1261283 w 2633130"/>
              <a:gd name="connsiteY3" fmla="*/ 1612824 h 1612824"/>
              <a:gd name="connsiteX4" fmla="*/ 101718 w 2633130"/>
              <a:gd name="connsiteY4" fmla="*/ 1495001 h 1612824"/>
              <a:gd name="connsiteX5" fmla="*/ 0 w 2633130"/>
              <a:gd name="connsiteY5" fmla="*/ 1468885 h 1612824"/>
              <a:gd name="connsiteX6" fmla="*/ 797560 w 2633130"/>
              <a:gd name="connsiteY6" fmla="*/ 604767 h 1612824"/>
              <a:gd name="connsiteX7" fmla="*/ 1602606 w 2633130"/>
              <a:gd name="connsiteY7" fmla="*/ 13395 h 1612824"/>
              <a:gd name="connsiteX0" fmla="*/ 1602606 w 2633130"/>
              <a:gd name="connsiteY0" fmla="*/ 19379 h 1618808"/>
              <a:gd name="connsiteX1" fmla="*/ 2633130 w 2633130"/>
              <a:gd name="connsiteY1" fmla="*/ 1444738 h 1618808"/>
              <a:gd name="connsiteX2" fmla="*/ 2608119 w 2633130"/>
              <a:gd name="connsiteY2" fmla="*/ 1452904 h 1618808"/>
              <a:gd name="connsiteX3" fmla="*/ 1261283 w 2633130"/>
              <a:gd name="connsiteY3" fmla="*/ 1618808 h 1618808"/>
              <a:gd name="connsiteX4" fmla="*/ 101718 w 2633130"/>
              <a:gd name="connsiteY4" fmla="*/ 1500985 h 1618808"/>
              <a:gd name="connsiteX5" fmla="*/ 0 w 2633130"/>
              <a:gd name="connsiteY5" fmla="*/ 1474869 h 1618808"/>
              <a:gd name="connsiteX6" fmla="*/ 797560 w 2633130"/>
              <a:gd name="connsiteY6" fmla="*/ 610751 h 1618808"/>
              <a:gd name="connsiteX7" fmla="*/ 1602606 w 2633130"/>
              <a:gd name="connsiteY7" fmla="*/ 19379 h 1618808"/>
              <a:gd name="connsiteX0" fmla="*/ 1602606 w 2633130"/>
              <a:gd name="connsiteY0" fmla="*/ 19616 h 1619045"/>
              <a:gd name="connsiteX1" fmla="*/ 2633130 w 2633130"/>
              <a:gd name="connsiteY1" fmla="*/ 1444975 h 1619045"/>
              <a:gd name="connsiteX2" fmla="*/ 2608119 w 2633130"/>
              <a:gd name="connsiteY2" fmla="*/ 1453141 h 1619045"/>
              <a:gd name="connsiteX3" fmla="*/ 1261283 w 2633130"/>
              <a:gd name="connsiteY3" fmla="*/ 1619045 h 1619045"/>
              <a:gd name="connsiteX4" fmla="*/ 101718 w 2633130"/>
              <a:gd name="connsiteY4" fmla="*/ 1501222 h 1619045"/>
              <a:gd name="connsiteX5" fmla="*/ 0 w 2633130"/>
              <a:gd name="connsiteY5" fmla="*/ 1475106 h 1619045"/>
              <a:gd name="connsiteX6" fmla="*/ 690155 w 2633130"/>
              <a:gd name="connsiteY6" fmla="*/ 601926 h 1619045"/>
              <a:gd name="connsiteX7" fmla="*/ 1602606 w 2633130"/>
              <a:gd name="connsiteY7" fmla="*/ 19616 h 1619045"/>
              <a:gd name="connsiteX0" fmla="*/ 1602606 w 2633130"/>
              <a:gd name="connsiteY0" fmla="*/ 19616 h 1619045"/>
              <a:gd name="connsiteX1" fmla="*/ 2633130 w 2633130"/>
              <a:gd name="connsiteY1" fmla="*/ 1444975 h 1619045"/>
              <a:gd name="connsiteX2" fmla="*/ 2608119 w 2633130"/>
              <a:gd name="connsiteY2" fmla="*/ 1453141 h 1619045"/>
              <a:gd name="connsiteX3" fmla="*/ 1261283 w 2633130"/>
              <a:gd name="connsiteY3" fmla="*/ 1619045 h 1619045"/>
              <a:gd name="connsiteX4" fmla="*/ 101718 w 2633130"/>
              <a:gd name="connsiteY4" fmla="*/ 1501222 h 1619045"/>
              <a:gd name="connsiteX5" fmla="*/ 0 w 2633130"/>
              <a:gd name="connsiteY5" fmla="*/ 1475106 h 1619045"/>
              <a:gd name="connsiteX6" fmla="*/ 690155 w 2633130"/>
              <a:gd name="connsiteY6" fmla="*/ 601926 h 1619045"/>
              <a:gd name="connsiteX7" fmla="*/ 1602606 w 2633130"/>
              <a:gd name="connsiteY7" fmla="*/ 19616 h 1619045"/>
              <a:gd name="connsiteX0" fmla="*/ 1602606 w 2633130"/>
              <a:gd name="connsiteY0" fmla="*/ 19616 h 1619045"/>
              <a:gd name="connsiteX1" fmla="*/ 2633130 w 2633130"/>
              <a:gd name="connsiteY1" fmla="*/ 1444975 h 1619045"/>
              <a:gd name="connsiteX2" fmla="*/ 2608119 w 2633130"/>
              <a:gd name="connsiteY2" fmla="*/ 1453141 h 1619045"/>
              <a:gd name="connsiteX3" fmla="*/ 1261283 w 2633130"/>
              <a:gd name="connsiteY3" fmla="*/ 1619045 h 1619045"/>
              <a:gd name="connsiteX4" fmla="*/ 101718 w 2633130"/>
              <a:gd name="connsiteY4" fmla="*/ 1501222 h 1619045"/>
              <a:gd name="connsiteX5" fmla="*/ 0 w 2633130"/>
              <a:gd name="connsiteY5" fmla="*/ 1475106 h 1619045"/>
              <a:gd name="connsiteX6" fmla="*/ 690155 w 2633130"/>
              <a:gd name="connsiteY6" fmla="*/ 601926 h 1619045"/>
              <a:gd name="connsiteX7" fmla="*/ 1602606 w 2633130"/>
              <a:gd name="connsiteY7" fmla="*/ 19616 h 1619045"/>
              <a:gd name="connsiteX0" fmla="*/ 1602606 w 2633130"/>
              <a:gd name="connsiteY0" fmla="*/ 19932 h 1619361"/>
              <a:gd name="connsiteX1" fmla="*/ 2633130 w 2633130"/>
              <a:gd name="connsiteY1" fmla="*/ 1445291 h 1619361"/>
              <a:gd name="connsiteX2" fmla="*/ 2608119 w 2633130"/>
              <a:gd name="connsiteY2" fmla="*/ 1453457 h 1619361"/>
              <a:gd name="connsiteX3" fmla="*/ 1261283 w 2633130"/>
              <a:gd name="connsiteY3" fmla="*/ 1619361 h 1619361"/>
              <a:gd name="connsiteX4" fmla="*/ 101718 w 2633130"/>
              <a:gd name="connsiteY4" fmla="*/ 1501538 h 1619361"/>
              <a:gd name="connsiteX5" fmla="*/ 0 w 2633130"/>
              <a:gd name="connsiteY5" fmla="*/ 1475422 h 1619361"/>
              <a:gd name="connsiteX6" fmla="*/ 610339 w 2633130"/>
              <a:gd name="connsiteY6" fmla="*/ 590457 h 1619361"/>
              <a:gd name="connsiteX7" fmla="*/ 1602606 w 2633130"/>
              <a:gd name="connsiteY7" fmla="*/ 19932 h 1619361"/>
              <a:gd name="connsiteX0" fmla="*/ 1602606 w 2633130"/>
              <a:gd name="connsiteY0" fmla="*/ 19932 h 1619361"/>
              <a:gd name="connsiteX1" fmla="*/ 2633130 w 2633130"/>
              <a:gd name="connsiteY1" fmla="*/ 1445291 h 1619361"/>
              <a:gd name="connsiteX2" fmla="*/ 2608119 w 2633130"/>
              <a:gd name="connsiteY2" fmla="*/ 1453457 h 1619361"/>
              <a:gd name="connsiteX3" fmla="*/ 1261283 w 2633130"/>
              <a:gd name="connsiteY3" fmla="*/ 1619361 h 1619361"/>
              <a:gd name="connsiteX4" fmla="*/ 101718 w 2633130"/>
              <a:gd name="connsiteY4" fmla="*/ 1501538 h 1619361"/>
              <a:gd name="connsiteX5" fmla="*/ 0 w 2633130"/>
              <a:gd name="connsiteY5" fmla="*/ 1475422 h 1619361"/>
              <a:gd name="connsiteX6" fmla="*/ 610339 w 2633130"/>
              <a:gd name="connsiteY6" fmla="*/ 590457 h 1619361"/>
              <a:gd name="connsiteX7" fmla="*/ 1602606 w 2633130"/>
              <a:gd name="connsiteY7" fmla="*/ 19932 h 1619361"/>
              <a:gd name="connsiteX0" fmla="*/ 1602606 w 2633130"/>
              <a:gd name="connsiteY0" fmla="*/ 17716 h 1617145"/>
              <a:gd name="connsiteX1" fmla="*/ 2633130 w 2633130"/>
              <a:gd name="connsiteY1" fmla="*/ 1443075 h 1617145"/>
              <a:gd name="connsiteX2" fmla="*/ 2608119 w 2633130"/>
              <a:gd name="connsiteY2" fmla="*/ 1451241 h 1617145"/>
              <a:gd name="connsiteX3" fmla="*/ 1261283 w 2633130"/>
              <a:gd name="connsiteY3" fmla="*/ 1617145 h 1617145"/>
              <a:gd name="connsiteX4" fmla="*/ 101718 w 2633130"/>
              <a:gd name="connsiteY4" fmla="*/ 1499322 h 1617145"/>
              <a:gd name="connsiteX5" fmla="*/ 0 w 2633130"/>
              <a:gd name="connsiteY5" fmla="*/ 1473206 h 1617145"/>
              <a:gd name="connsiteX6" fmla="*/ 610339 w 2633130"/>
              <a:gd name="connsiteY6" fmla="*/ 588241 h 1617145"/>
              <a:gd name="connsiteX7" fmla="*/ 1602606 w 2633130"/>
              <a:gd name="connsiteY7" fmla="*/ 17716 h 1617145"/>
              <a:gd name="connsiteX0" fmla="*/ 1602606 w 2633130"/>
              <a:gd name="connsiteY0" fmla="*/ 17716 h 1617145"/>
              <a:gd name="connsiteX1" fmla="*/ 2633130 w 2633130"/>
              <a:gd name="connsiteY1" fmla="*/ 1443075 h 1617145"/>
              <a:gd name="connsiteX2" fmla="*/ 2608119 w 2633130"/>
              <a:gd name="connsiteY2" fmla="*/ 1451241 h 1617145"/>
              <a:gd name="connsiteX3" fmla="*/ 1261283 w 2633130"/>
              <a:gd name="connsiteY3" fmla="*/ 1617145 h 1617145"/>
              <a:gd name="connsiteX4" fmla="*/ 101718 w 2633130"/>
              <a:gd name="connsiteY4" fmla="*/ 1499322 h 1617145"/>
              <a:gd name="connsiteX5" fmla="*/ 0 w 2633130"/>
              <a:gd name="connsiteY5" fmla="*/ 1473206 h 1617145"/>
              <a:gd name="connsiteX6" fmla="*/ 610339 w 2633130"/>
              <a:gd name="connsiteY6" fmla="*/ 588241 h 1617145"/>
              <a:gd name="connsiteX7" fmla="*/ 1602606 w 2633130"/>
              <a:gd name="connsiteY7" fmla="*/ 17716 h 1617145"/>
              <a:gd name="connsiteX0" fmla="*/ 1602606 w 2633130"/>
              <a:gd name="connsiteY0" fmla="*/ 0 h 1599429"/>
              <a:gd name="connsiteX1" fmla="*/ 2633130 w 2633130"/>
              <a:gd name="connsiteY1" fmla="*/ 1425359 h 1599429"/>
              <a:gd name="connsiteX2" fmla="*/ 2608119 w 2633130"/>
              <a:gd name="connsiteY2" fmla="*/ 1433525 h 1599429"/>
              <a:gd name="connsiteX3" fmla="*/ 1261283 w 2633130"/>
              <a:gd name="connsiteY3" fmla="*/ 1599429 h 1599429"/>
              <a:gd name="connsiteX4" fmla="*/ 101718 w 2633130"/>
              <a:gd name="connsiteY4" fmla="*/ 1481606 h 1599429"/>
              <a:gd name="connsiteX5" fmla="*/ 0 w 2633130"/>
              <a:gd name="connsiteY5" fmla="*/ 1455490 h 1599429"/>
              <a:gd name="connsiteX6" fmla="*/ 610339 w 2633130"/>
              <a:gd name="connsiteY6" fmla="*/ 570525 h 1599429"/>
              <a:gd name="connsiteX7" fmla="*/ 1602606 w 2633130"/>
              <a:gd name="connsiteY7" fmla="*/ 0 h 1599429"/>
              <a:gd name="connsiteX0" fmla="*/ 1602606 w 2633130"/>
              <a:gd name="connsiteY0" fmla="*/ 0 h 1599429"/>
              <a:gd name="connsiteX1" fmla="*/ 1967040 w 2633130"/>
              <a:gd name="connsiteY1" fmla="*/ 675473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  <a:gd name="connsiteX0" fmla="*/ 1602606 w 2633130"/>
              <a:gd name="connsiteY0" fmla="*/ 0 h 1599429"/>
              <a:gd name="connsiteX1" fmla="*/ 1992994 w 2633130"/>
              <a:gd name="connsiteY1" fmla="*/ 656198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  <a:gd name="connsiteX0" fmla="*/ 1602606 w 2633130"/>
              <a:gd name="connsiteY0" fmla="*/ 0 h 1599429"/>
              <a:gd name="connsiteX1" fmla="*/ 1992994 w 2633130"/>
              <a:gd name="connsiteY1" fmla="*/ 656198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  <a:gd name="connsiteX0" fmla="*/ 1602606 w 2633130"/>
              <a:gd name="connsiteY0" fmla="*/ 0 h 1599429"/>
              <a:gd name="connsiteX1" fmla="*/ 1992994 w 2633130"/>
              <a:gd name="connsiteY1" fmla="*/ 656198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  <a:gd name="connsiteX0" fmla="*/ 1602606 w 2633130"/>
              <a:gd name="connsiteY0" fmla="*/ 0 h 1599429"/>
              <a:gd name="connsiteX1" fmla="*/ 2075055 w 2633130"/>
              <a:gd name="connsiteY1" fmla="*/ 622099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  <a:gd name="connsiteX0" fmla="*/ 1602606 w 2633130"/>
              <a:gd name="connsiteY0" fmla="*/ 0 h 1599429"/>
              <a:gd name="connsiteX1" fmla="*/ 2075055 w 2633130"/>
              <a:gd name="connsiteY1" fmla="*/ 622099 h 1599429"/>
              <a:gd name="connsiteX2" fmla="*/ 2633130 w 2633130"/>
              <a:gd name="connsiteY2" fmla="*/ 1425359 h 1599429"/>
              <a:gd name="connsiteX3" fmla="*/ 2608119 w 2633130"/>
              <a:gd name="connsiteY3" fmla="*/ 1433525 h 1599429"/>
              <a:gd name="connsiteX4" fmla="*/ 1261283 w 2633130"/>
              <a:gd name="connsiteY4" fmla="*/ 1599429 h 1599429"/>
              <a:gd name="connsiteX5" fmla="*/ 101718 w 2633130"/>
              <a:gd name="connsiteY5" fmla="*/ 1481606 h 1599429"/>
              <a:gd name="connsiteX6" fmla="*/ 0 w 2633130"/>
              <a:gd name="connsiteY6" fmla="*/ 1455490 h 1599429"/>
              <a:gd name="connsiteX7" fmla="*/ 610339 w 2633130"/>
              <a:gd name="connsiteY7" fmla="*/ 570525 h 1599429"/>
              <a:gd name="connsiteX8" fmla="*/ 1602606 w 2633130"/>
              <a:gd name="connsiteY8" fmla="*/ 0 h 15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130" h="1599429">
                <a:moveTo>
                  <a:pt x="1602606" y="0"/>
                </a:moveTo>
                <a:cubicBezTo>
                  <a:pt x="1682460" y="69069"/>
                  <a:pt x="1807833" y="405105"/>
                  <a:pt x="2075055" y="622099"/>
                </a:cubicBezTo>
                <a:cubicBezTo>
                  <a:pt x="2246809" y="859659"/>
                  <a:pt x="2526284" y="1299017"/>
                  <a:pt x="2633130" y="1425359"/>
                </a:cubicBezTo>
                <a:lnTo>
                  <a:pt x="2608119" y="1433525"/>
                </a:lnTo>
                <a:cubicBezTo>
                  <a:pt x="2252395" y="1536604"/>
                  <a:pt x="1779851" y="1599429"/>
                  <a:pt x="1261283" y="1599429"/>
                </a:cubicBezTo>
                <a:cubicBezTo>
                  <a:pt x="829143" y="1599429"/>
                  <a:pt x="428966" y="1555800"/>
                  <a:pt x="101718" y="1481606"/>
                </a:cubicBezTo>
                <a:lnTo>
                  <a:pt x="0" y="1455490"/>
                </a:lnTo>
                <a:cubicBezTo>
                  <a:pt x="115974" y="1307118"/>
                  <a:pt x="434170" y="887702"/>
                  <a:pt x="610339" y="570525"/>
                </a:cubicBezTo>
                <a:cubicBezTo>
                  <a:pt x="968465" y="586054"/>
                  <a:pt x="1407876" y="74520"/>
                  <a:pt x="160260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5C80DD-0280-4B5C-A6A3-F4E3CD1F4A4D}"/>
              </a:ext>
            </a:extLst>
          </p:cNvPr>
          <p:cNvSpPr/>
          <p:nvPr/>
        </p:nvSpPr>
        <p:spPr>
          <a:xfrm rot="21096034">
            <a:off x="2340056" y="4098187"/>
            <a:ext cx="3937089" cy="874481"/>
          </a:xfrm>
          <a:custGeom>
            <a:avLst/>
            <a:gdLst>
              <a:gd name="connsiteX0" fmla="*/ 4400579 w 5339670"/>
              <a:gd name="connsiteY0" fmla="*/ 0 h 1155885"/>
              <a:gd name="connsiteX1" fmla="*/ 5339670 w 5339670"/>
              <a:gd name="connsiteY1" fmla="*/ 1000738 h 1155885"/>
              <a:gd name="connsiteX2" fmla="*/ 5339495 w 5339670"/>
              <a:gd name="connsiteY2" fmla="*/ 1000776 h 1155885"/>
              <a:gd name="connsiteX3" fmla="*/ 2790687 w 5339670"/>
              <a:gd name="connsiteY3" fmla="*/ 1146578 h 1155885"/>
              <a:gd name="connsiteX4" fmla="*/ 100404 w 5339670"/>
              <a:gd name="connsiteY4" fmla="*/ 789075 h 1155885"/>
              <a:gd name="connsiteX5" fmla="*/ 0 w 5339670"/>
              <a:gd name="connsiteY5" fmla="*/ 755840 h 1155885"/>
              <a:gd name="connsiteX6" fmla="*/ 1302548 w 5339670"/>
              <a:gd name="connsiteY6" fmla="*/ 3165 h 1155885"/>
              <a:gd name="connsiteX7" fmla="*/ 1362711 w 5339670"/>
              <a:gd name="connsiteY7" fmla="*/ 38453 h 1155885"/>
              <a:gd name="connsiteX8" fmla="*/ 2848866 w 5339670"/>
              <a:gd name="connsiteY8" fmla="*/ 320018 h 1155885"/>
              <a:gd name="connsiteX9" fmla="*/ 4335022 w 5339670"/>
              <a:gd name="connsiteY9" fmla="*/ 38453 h 1155885"/>
              <a:gd name="connsiteX10" fmla="*/ 4400579 w 5339670"/>
              <a:gd name="connsiteY10" fmla="*/ 0 h 1155885"/>
              <a:gd name="connsiteX0" fmla="*/ 4400579 w 5339670"/>
              <a:gd name="connsiteY0" fmla="*/ 0 h 1158630"/>
              <a:gd name="connsiteX1" fmla="*/ 5339670 w 5339670"/>
              <a:gd name="connsiteY1" fmla="*/ 1000738 h 1158630"/>
              <a:gd name="connsiteX2" fmla="*/ 5339495 w 5339670"/>
              <a:gd name="connsiteY2" fmla="*/ 1000776 h 1158630"/>
              <a:gd name="connsiteX3" fmla="*/ 2790687 w 5339670"/>
              <a:gd name="connsiteY3" fmla="*/ 1146578 h 1158630"/>
              <a:gd name="connsiteX4" fmla="*/ 0 w 5339670"/>
              <a:gd name="connsiteY4" fmla="*/ 755840 h 1158630"/>
              <a:gd name="connsiteX5" fmla="*/ 1302548 w 5339670"/>
              <a:gd name="connsiteY5" fmla="*/ 3165 h 1158630"/>
              <a:gd name="connsiteX6" fmla="*/ 1362711 w 5339670"/>
              <a:gd name="connsiteY6" fmla="*/ 38453 h 1158630"/>
              <a:gd name="connsiteX7" fmla="*/ 2848866 w 5339670"/>
              <a:gd name="connsiteY7" fmla="*/ 320018 h 1158630"/>
              <a:gd name="connsiteX8" fmla="*/ 4335022 w 5339670"/>
              <a:gd name="connsiteY8" fmla="*/ 38453 h 1158630"/>
              <a:gd name="connsiteX9" fmla="*/ 4400579 w 5339670"/>
              <a:gd name="connsiteY9" fmla="*/ 0 h 1158630"/>
              <a:gd name="connsiteX0" fmla="*/ 4349782 w 5288873"/>
              <a:gd name="connsiteY0" fmla="*/ 0 h 1157216"/>
              <a:gd name="connsiteX1" fmla="*/ 5288873 w 5288873"/>
              <a:gd name="connsiteY1" fmla="*/ 1000738 h 1157216"/>
              <a:gd name="connsiteX2" fmla="*/ 5288698 w 5288873"/>
              <a:gd name="connsiteY2" fmla="*/ 1000776 h 1157216"/>
              <a:gd name="connsiteX3" fmla="*/ 2739890 w 5288873"/>
              <a:gd name="connsiteY3" fmla="*/ 1146578 h 1157216"/>
              <a:gd name="connsiteX4" fmla="*/ 0 w 5288873"/>
              <a:gd name="connsiteY4" fmla="*/ 778091 h 1157216"/>
              <a:gd name="connsiteX5" fmla="*/ 1251751 w 5288873"/>
              <a:gd name="connsiteY5" fmla="*/ 3165 h 1157216"/>
              <a:gd name="connsiteX6" fmla="*/ 1311914 w 5288873"/>
              <a:gd name="connsiteY6" fmla="*/ 38453 h 1157216"/>
              <a:gd name="connsiteX7" fmla="*/ 2798069 w 5288873"/>
              <a:gd name="connsiteY7" fmla="*/ 320018 h 1157216"/>
              <a:gd name="connsiteX8" fmla="*/ 4284225 w 5288873"/>
              <a:gd name="connsiteY8" fmla="*/ 38453 h 1157216"/>
              <a:gd name="connsiteX9" fmla="*/ 4349782 w 5288873"/>
              <a:gd name="connsiteY9" fmla="*/ 0 h 1157216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1199533 w 5236655"/>
              <a:gd name="connsiteY5" fmla="*/ 3165 h 1156425"/>
              <a:gd name="connsiteX6" fmla="*/ 1259696 w 5236655"/>
              <a:gd name="connsiteY6" fmla="*/ 38453 h 1156425"/>
              <a:gd name="connsiteX7" fmla="*/ 2745851 w 5236655"/>
              <a:gd name="connsiteY7" fmla="*/ 320018 h 1156425"/>
              <a:gd name="connsiteX8" fmla="*/ 4232007 w 5236655"/>
              <a:gd name="connsiteY8" fmla="*/ 38453 h 1156425"/>
              <a:gd name="connsiteX9" fmla="*/ 4297564 w 5236655"/>
              <a:gd name="connsiteY9" fmla="*/ 0 h 1156425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1121125 w 5236655"/>
              <a:gd name="connsiteY5" fmla="*/ 1421 h 1156425"/>
              <a:gd name="connsiteX6" fmla="*/ 1259696 w 5236655"/>
              <a:gd name="connsiteY6" fmla="*/ 38453 h 1156425"/>
              <a:gd name="connsiteX7" fmla="*/ 2745851 w 5236655"/>
              <a:gd name="connsiteY7" fmla="*/ 320018 h 1156425"/>
              <a:gd name="connsiteX8" fmla="*/ 4232007 w 5236655"/>
              <a:gd name="connsiteY8" fmla="*/ 38453 h 1156425"/>
              <a:gd name="connsiteX9" fmla="*/ 4297564 w 5236655"/>
              <a:gd name="connsiteY9" fmla="*/ 0 h 1156425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645554 w 5236655"/>
              <a:gd name="connsiteY5" fmla="*/ 340460 h 1156425"/>
              <a:gd name="connsiteX6" fmla="*/ 1121125 w 5236655"/>
              <a:gd name="connsiteY6" fmla="*/ 1421 h 1156425"/>
              <a:gd name="connsiteX7" fmla="*/ 1259696 w 5236655"/>
              <a:gd name="connsiteY7" fmla="*/ 38453 h 1156425"/>
              <a:gd name="connsiteX8" fmla="*/ 2745851 w 5236655"/>
              <a:gd name="connsiteY8" fmla="*/ 320018 h 1156425"/>
              <a:gd name="connsiteX9" fmla="*/ 4232007 w 5236655"/>
              <a:gd name="connsiteY9" fmla="*/ 38453 h 1156425"/>
              <a:gd name="connsiteX10" fmla="*/ 4297564 w 5236655"/>
              <a:gd name="connsiteY10" fmla="*/ 0 h 1156425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542227 w 5236655"/>
              <a:gd name="connsiteY5" fmla="*/ 292060 h 1156425"/>
              <a:gd name="connsiteX6" fmla="*/ 1121125 w 5236655"/>
              <a:gd name="connsiteY6" fmla="*/ 1421 h 1156425"/>
              <a:gd name="connsiteX7" fmla="*/ 1259696 w 5236655"/>
              <a:gd name="connsiteY7" fmla="*/ 38453 h 1156425"/>
              <a:gd name="connsiteX8" fmla="*/ 2745851 w 5236655"/>
              <a:gd name="connsiteY8" fmla="*/ 320018 h 1156425"/>
              <a:gd name="connsiteX9" fmla="*/ 4232007 w 5236655"/>
              <a:gd name="connsiteY9" fmla="*/ 38453 h 1156425"/>
              <a:gd name="connsiteX10" fmla="*/ 4297564 w 5236655"/>
              <a:gd name="connsiteY10" fmla="*/ 0 h 1156425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542227 w 5236655"/>
              <a:gd name="connsiteY5" fmla="*/ 292060 h 1156425"/>
              <a:gd name="connsiteX6" fmla="*/ 1121125 w 5236655"/>
              <a:gd name="connsiteY6" fmla="*/ 1421 h 1156425"/>
              <a:gd name="connsiteX7" fmla="*/ 1259696 w 5236655"/>
              <a:gd name="connsiteY7" fmla="*/ 38453 h 1156425"/>
              <a:gd name="connsiteX8" fmla="*/ 2745851 w 5236655"/>
              <a:gd name="connsiteY8" fmla="*/ 320018 h 1156425"/>
              <a:gd name="connsiteX9" fmla="*/ 4232007 w 5236655"/>
              <a:gd name="connsiteY9" fmla="*/ 38453 h 1156425"/>
              <a:gd name="connsiteX10" fmla="*/ 4297564 w 5236655"/>
              <a:gd name="connsiteY10" fmla="*/ 0 h 1156425"/>
              <a:gd name="connsiteX0" fmla="*/ 4297564 w 5236655"/>
              <a:gd name="connsiteY0" fmla="*/ 0 h 1156425"/>
              <a:gd name="connsiteX1" fmla="*/ 5236655 w 5236655"/>
              <a:gd name="connsiteY1" fmla="*/ 1000738 h 1156425"/>
              <a:gd name="connsiteX2" fmla="*/ 5236480 w 5236655"/>
              <a:gd name="connsiteY2" fmla="*/ 1000776 h 1156425"/>
              <a:gd name="connsiteX3" fmla="*/ 2687672 w 5236655"/>
              <a:gd name="connsiteY3" fmla="*/ 1146578 h 1156425"/>
              <a:gd name="connsiteX4" fmla="*/ 0 w 5236655"/>
              <a:gd name="connsiteY4" fmla="*/ 790718 h 1156425"/>
              <a:gd name="connsiteX5" fmla="*/ 542227 w 5236655"/>
              <a:gd name="connsiteY5" fmla="*/ 292060 h 1156425"/>
              <a:gd name="connsiteX6" fmla="*/ 1121125 w 5236655"/>
              <a:gd name="connsiteY6" fmla="*/ 1421 h 1156425"/>
              <a:gd name="connsiteX7" fmla="*/ 1259696 w 5236655"/>
              <a:gd name="connsiteY7" fmla="*/ 38453 h 1156425"/>
              <a:gd name="connsiteX8" fmla="*/ 2745851 w 5236655"/>
              <a:gd name="connsiteY8" fmla="*/ 320018 h 1156425"/>
              <a:gd name="connsiteX9" fmla="*/ 4232007 w 5236655"/>
              <a:gd name="connsiteY9" fmla="*/ 38453 h 1156425"/>
              <a:gd name="connsiteX10" fmla="*/ 4297564 w 5236655"/>
              <a:gd name="connsiteY10" fmla="*/ 0 h 1156425"/>
              <a:gd name="connsiteX0" fmla="*/ 4297564 w 5236655"/>
              <a:gd name="connsiteY0" fmla="*/ 0 h 1156425"/>
              <a:gd name="connsiteX1" fmla="*/ 4704447 w 5236655"/>
              <a:gd name="connsiteY1" fmla="*/ 440610 h 1156425"/>
              <a:gd name="connsiteX2" fmla="*/ 5236655 w 5236655"/>
              <a:gd name="connsiteY2" fmla="*/ 1000738 h 1156425"/>
              <a:gd name="connsiteX3" fmla="*/ 5236480 w 5236655"/>
              <a:gd name="connsiteY3" fmla="*/ 1000776 h 1156425"/>
              <a:gd name="connsiteX4" fmla="*/ 2687672 w 5236655"/>
              <a:gd name="connsiteY4" fmla="*/ 1146578 h 1156425"/>
              <a:gd name="connsiteX5" fmla="*/ 0 w 5236655"/>
              <a:gd name="connsiteY5" fmla="*/ 790718 h 1156425"/>
              <a:gd name="connsiteX6" fmla="*/ 542227 w 5236655"/>
              <a:gd name="connsiteY6" fmla="*/ 292060 h 1156425"/>
              <a:gd name="connsiteX7" fmla="*/ 1121125 w 5236655"/>
              <a:gd name="connsiteY7" fmla="*/ 1421 h 1156425"/>
              <a:gd name="connsiteX8" fmla="*/ 1259696 w 5236655"/>
              <a:gd name="connsiteY8" fmla="*/ 38453 h 1156425"/>
              <a:gd name="connsiteX9" fmla="*/ 2745851 w 5236655"/>
              <a:gd name="connsiteY9" fmla="*/ 320018 h 1156425"/>
              <a:gd name="connsiteX10" fmla="*/ 4232007 w 5236655"/>
              <a:gd name="connsiteY10" fmla="*/ 38453 h 1156425"/>
              <a:gd name="connsiteX11" fmla="*/ 4297564 w 5236655"/>
              <a:gd name="connsiteY11" fmla="*/ 0 h 1156425"/>
              <a:gd name="connsiteX0" fmla="*/ 4297564 w 5236655"/>
              <a:gd name="connsiteY0" fmla="*/ 0 h 1156425"/>
              <a:gd name="connsiteX1" fmla="*/ 4614013 w 5236655"/>
              <a:gd name="connsiteY1" fmla="*/ 505060 h 1156425"/>
              <a:gd name="connsiteX2" fmla="*/ 5236655 w 5236655"/>
              <a:gd name="connsiteY2" fmla="*/ 1000738 h 1156425"/>
              <a:gd name="connsiteX3" fmla="*/ 5236480 w 5236655"/>
              <a:gd name="connsiteY3" fmla="*/ 1000776 h 1156425"/>
              <a:gd name="connsiteX4" fmla="*/ 2687672 w 5236655"/>
              <a:gd name="connsiteY4" fmla="*/ 1146578 h 1156425"/>
              <a:gd name="connsiteX5" fmla="*/ 0 w 5236655"/>
              <a:gd name="connsiteY5" fmla="*/ 790718 h 1156425"/>
              <a:gd name="connsiteX6" fmla="*/ 542227 w 5236655"/>
              <a:gd name="connsiteY6" fmla="*/ 292060 h 1156425"/>
              <a:gd name="connsiteX7" fmla="*/ 1121125 w 5236655"/>
              <a:gd name="connsiteY7" fmla="*/ 1421 h 1156425"/>
              <a:gd name="connsiteX8" fmla="*/ 1259696 w 5236655"/>
              <a:gd name="connsiteY8" fmla="*/ 38453 h 1156425"/>
              <a:gd name="connsiteX9" fmla="*/ 2745851 w 5236655"/>
              <a:gd name="connsiteY9" fmla="*/ 320018 h 1156425"/>
              <a:gd name="connsiteX10" fmla="*/ 4232007 w 5236655"/>
              <a:gd name="connsiteY10" fmla="*/ 38453 h 1156425"/>
              <a:gd name="connsiteX11" fmla="*/ 4297564 w 5236655"/>
              <a:gd name="connsiteY11" fmla="*/ 0 h 1156425"/>
              <a:gd name="connsiteX0" fmla="*/ 4297564 w 5236655"/>
              <a:gd name="connsiteY0" fmla="*/ 0 h 1156425"/>
              <a:gd name="connsiteX1" fmla="*/ 4614013 w 5236655"/>
              <a:gd name="connsiteY1" fmla="*/ 505060 h 1156425"/>
              <a:gd name="connsiteX2" fmla="*/ 5236655 w 5236655"/>
              <a:gd name="connsiteY2" fmla="*/ 1000738 h 1156425"/>
              <a:gd name="connsiteX3" fmla="*/ 5236480 w 5236655"/>
              <a:gd name="connsiteY3" fmla="*/ 1000776 h 1156425"/>
              <a:gd name="connsiteX4" fmla="*/ 2687672 w 5236655"/>
              <a:gd name="connsiteY4" fmla="*/ 1146578 h 1156425"/>
              <a:gd name="connsiteX5" fmla="*/ 0 w 5236655"/>
              <a:gd name="connsiteY5" fmla="*/ 790718 h 1156425"/>
              <a:gd name="connsiteX6" fmla="*/ 542227 w 5236655"/>
              <a:gd name="connsiteY6" fmla="*/ 292060 h 1156425"/>
              <a:gd name="connsiteX7" fmla="*/ 1121125 w 5236655"/>
              <a:gd name="connsiteY7" fmla="*/ 1421 h 1156425"/>
              <a:gd name="connsiteX8" fmla="*/ 1259696 w 5236655"/>
              <a:gd name="connsiteY8" fmla="*/ 38453 h 1156425"/>
              <a:gd name="connsiteX9" fmla="*/ 2745851 w 5236655"/>
              <a:gd name="connsiteY9" fmla="*/ 320018 h 1156425"/>
              <a:gd name="connsiteX10" fmla="*/ 4232007 w 5236655"/>
              <a:gd name="connsiteY10" fmla="*/ 38453 h 1156425"/>
              <a:gd name="connsiteX11" fmla="*/ 4297564 w 5236655"/>
              <a:gd name="connsiteY11" fmla="*/ 0 h 1156425"/>
              <a:gd name="connsiteX0" fmla="*/ 4297564 w 5236655"/>
              <a:gd name="connsiteY0" fmla="*/ 0 h 1157999"/>
              <a:gd name="connsiteX1" fmla="*/ 4614013 w 5236655"/>
              <a:gd name="connsiteY1" fmla="*/ 505060 h 1157999"/>
              <a:gd name="connsiteX2" fmla="*/ 5236655 w 5236655"/>
              <a:gd name="connsiteY2" fmla="*/ 1000738 h 1157999"/>
              <a:gd name="connsiteX3" fmla="*/ 5194636 w 5236655"/>
              <a:gd name="connsiteY3" fmla="*/ 1010159 h 1157999"/>
              <a:gd name="connsiteX4" fmla="*/ 2687672 w 5236655"/>
              <a:gd name="connsiteY4" fmla="*/ 1146578 h 1157999"/>
              <a:gd name="connsiteX5" fmla="*/ 0 w 5236655"/>
              <a:gd name="connsiteY5" fmla="*/ 790718 h 1157999"/>
              <a:gd name="connsiteX6" fmla="*/ 542227 w 5236655"/>
              <a:gd name="connsiteY6" fmla="*/ 292060 h 1157999"/>
              <a:gd name="connsiteX7" fmla="*/ 1121125 w 5236655"/>
              <a:gd name="connsiteY7" fmla="*/ 1421 h 1157999"/>
              <a:gd name="connsiteX8" fmla="*/ 1259696 w 5236655"/>
              <a:gd name="connsiteY8" fmla="*/ 38453 h 1157999"/>
              <a:gd name="connsiteX9" fmla="*/ 2745851 w 5236655"/>
              <a:gd name="connsiteY9" fmla="*/ 320018 h 1157999"/>
              <a:gd name="connsiteX10" fmla="*/ 4232007 w 5236655"/>
              <a:gd name="connsiteY10" fmla="*/ 38453 h 1157999"/>
              <a:gd name="connsiteX11" fmla="*/ 4297564 w 5236655"/>
              <a:gd name="connsiteY11" fmla="*/ 0 h 1157999"/>
              <a:gd name="connsiteX0" fmla="*/ 4297564 w 5213536"/>
              <a:gd name="connsiteY0" fmla="*/ 0 h 1157999"/>
              <a:gd name="connsiteX1" fmla="*/ 4614013 w 5213536"/>
              <a:gd name="connsiteY1" fmla="*/ 505060 h 1157999"/>
              <a:gd name="connsiteX2" fmla="*/ 5213536 w 5213536"/>
              <a:gd name="connsiteY2" fmla="*/ 1009773 h 1157999"/>
              <a:gd name="connsiteX3" fmla="*/ 5194636 w 5213536"/>
              <a:gd name="connsiteY3" fmla="*/ 1010159 h 1157999"/>
              <a:gd name="connsiteX4" fmla="*/ 2687672 w 5213536"/>
              <a:gd name="connsiteY4" fmla="*/ 1146578 h 1157999"/>
              <a:gd name="connsiteX5" fmla="*/ 0 w 5213536"/>
              <a:gd name="connsiteY5" fmla="*/ 790718 h 1157999"/>
              <a:gd name="connsiteX6" fmla="*/ 542227 w 5213536"/>
              <a:gd name="connsiteY6" fmla="*/ 292060 h 1157999"/>
              <a:gd name="connsiteX7" fmla="*/ 1121125 w 5213536"/>
              <a:gd name="connsiteY7" fmla="*/ 1421 h 1157999"/>
              <a:gd name="connsiteX8" fmla="*/ 1259696 w 5213536"/>
              <a:gd name="connsiteY8" fmla="*/ 38453 h 1157999"/>
              <a:gd name="connsiteX9" fmla="*/ 2745851 w 5213536"/>
              <a:gd name="connsiteY9" fmla="*/ 320018 h 1157999"/>
              <a:gd name="connsiteX10" fmla="*/ 4232007 w 5213536"/>
              <a:gd name="connsiteY10" fmla="*/ 38453 h 1157999"/>
              <a:gd name="connsiteX11" fmla="*/ 4297564 w 5213536"/>
              <a:gd name="connsiteY11" fmla="*/ 0 h 11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3536" h="1157999">
                <a:moveTo>
                  <a:pt x="4297564" y="0"/>
                </a:moveTo>
                <a:cubicBezTo>
                  <a:pt x="4361232" y="77768"/>
                  <a:pt x="4461351" y="336765"/>
                  <a:pt x="4614013" y="505060"/>
                </a:cubicBezTo>
                <a:cubicBezTo>
                  <a:pt x="4766675" y="673355"/>
                  <a:pt x="5109792" y="927154"/>
                  <a:pt x="5213536" y="1009773"/>
                </a:cubicBezTo>
                <a:lnTo>
                  <a:pt x="5194636" y="1010159"/>
                </a:lnTo>
                <a:cubicBezTo>
                  <a:pt x="4582900" y="1130364"/>
                  <a:pt x="3553445" y="1183151"/>
                  <a:pt x="2687672" y="1146578"/>
                </a:cubicBezTo>
                <a:cubicBezTo>
                  <a:pt x="1821899" y="1110005"/>
                  <a:pt x="340353" y="925071"/>
                  <a:pt x="0" y="790718"/>
                </a:cubicBezTo>
                <a:lnTo>
                  <a:pt x="542227" y="292060"/>
                </a:lnTo>
                <a:cubicBezTo>
                  <a:pt x="761242" y="243217"/>
                  <a:pt x="928159" y="98301"/>
                  <a:pt x="1121125" y="1421"/>
                </a:cubicBezTo>
                <a:lnTo>
                  <a:pt x="1259696" y="38453"/>
                </a:lnTo>
                <a:cubicBezTo>
                  <a:pt x="1581775" y="208329"/>
                  <a:pt x="2127209" y="320018"/>
                  <a:pt x="2745851" y="320018"/>
                </a:cubicBezTo>
                <a:cubicBezTo>
                  <a:pt x="3364493" y="320018"/>
                  <a:pt x="3909928" y="208329"/>
                  <a:pt x="4232007" y="38453"/>
                </a:cubicBezTo>
                <a:lnTo>
                  <a:pt x="4297564" y="0"/>
                </a:lnTo>
                <a:close/>
              </a:path>
            </a:pathLst>
          </a:custGeom>
          <a:solidFill>
            <a:srgbClr val="33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DFDD48F-7914-451B-BA51-53A5A463BBCB}"/>
              </a:ext>
            </a:extLst>
          </p:cNvPr>
          <p:cNvSpPr/>
          <p:nvPr/>
        </p:nvSpPr>
        <p:spPr>
          <a:xfrm rot="21096034">
            <a:off x="1330425" y="4825651"/>
            <a:ext cx="6094689" cy="1183645"/>
          </a:xfrm>
          <a:custGeom>
            <a:avLst/>
            <a:gdLst>
              <a:gd name="connsiteX0" fmla="*/ 7120291 w 8191959"/>
              <a:gd name="connsiteY0" fmla="*/ 333078 h 1571102"/>
              <a:gd name="connsiteX1" fmla="*/ 8191959 w 8191959"/>
              <a:gd name="connsiteY1" fmla="*/ 1475097 h 1571102"/>
              <a:gd name="connsiteX2" fmla="*/ 8175693 w 8191959"/>
              <a:gd name="connsiteY2" fmla="*/ 1478319 h 1571102"/>
              <a:gd name="connsiteX3" fmla="*/ 4102873 w 8191959"/>
              <a:gd name="connsiteY3" fmla="*/ 1435131 h 1571102"/>
              <a:gd name="connsiteX4" fmla="*/ 96830 w 8191959"/>
              <a:gd name="connsiteY4" fmla="*/ 699369 h 1571102"/>
              <a:gd name="connsiteX5" fmla="*/ 0 w 8191959"/>
              <a:gd name="connsiteY5" fmla="*/ 659818 h 1571102"/>
              <a:gd name="connsiteX6" fmla="*/ 1141855 w 8191959"/>
              <a:gd name="connsiteY6" fmla="*/ 0 h 1571102"/>
              <a:gd name="connsiteX7" fmla="*/ 1244198 w 8191959"/>
              <a:gd name="connsiteY7" fmla="*/ 58299 h 1571102"/>
              <a:gd name="connsiteX8" fmla="*/ 4281038 w 8191959"/>
              <a:gd name="connsiteY8" fmla="*/ 548368 h 1571102"/>
              <a:gd name="connsiteX9" fmla="*/ 7034783 w 8191959"/>
              <a:gd name="connsiteY9" fmla="*/ 357160 h 1571102"/>
              <a:gd name="connsiteX10" fmla="*/ 7120291 w 8191959"/>
              <a:gd name="connsiteY10" fmla="*/ 333078 h 1571102"/>
              <a:gd name="connsiteX0" fmla="*/ 7023461 w 8095129"/>
              <a:gd name="connsiteY0" fmla="*/ 333078 h 1571102"/>
              <a:gd name="connsiteX1" fmla="*/ 8095129 w 8095129"/>
              <a:gd name="connsiteY1" fmla="*/ 1475097 h 1571102"/>
              <a:gd name="connsiteX2" fmla="*/ 8078863 w 8095129"/>
              <a:gd name="connsiteY2" fmla="*/ 1478319 h 1571102"/>
              <a:gd name="connsiteX3" fmla="*/ 4006043 w 8095129"/>
              <a:gd name="connsiteY3" fmla="*/ 1435131 h 1571102"/>
              <a:gd name="connsiteX4" fmla="*/ 0 w 8095129"/>
              <a:gd name="connsiteY4" fmla="*/ 699369 h 1571102"/>
              <a:gd name="connsiteX5" fmla="*/ 11915 w 8095129"/>
              <a:gd name="connsiteY5" fmla="*/ 705830 h 1571102"/>
              <a:gd name="connsiteX6" fmla="*/ 1045025 w 8095129"/>
              <a:gd name="connsiteY6" fmla="*/ 0 h 1571102"/>
              <a:gd name="connsiteX7" fmla="*/ 1147368 w 8095129"/>
              <a:gd name="connsiteY7" fmla="*/ 58299 h 1571102"/>
              <a:gd name="connsiteX8" fmla="*/ 4184208 w 8095129"/>
              <a:gd name="connsiteY8" fmla="*/ 548368 h 1571102"/>
              <a:gd name="connsiteX9" fmla="*/ 6937953 w 8095129"/>
              <a:gd name="connsiteY9" fmla="*/ 357160 h 1571102"/>
              <a:gd name="connsiteX10" fmla="*/ 7023461 w 8095129"/>
              <a:gd name="connsiteY10" fmla="*/ 333078 h 1571102"/>
              <a:gd name="connsiteX0" fmla="*/ 11915 w 8095129"/>
              <a:gd name="connsiteY0" fmla="*/ 705830 h 1571102"/>
              <a:gd name="connsiteX1" fmla="*/ 1045025 w 8095129"/>
              <a:gd name="connsiteY1" fmla="*/ 0 h 1571102"/>
              <a:gd name="connsiteX2" fmla="*/ 1147368 w 8095129"/>
              <a:gd name="connsiteY2" fmla="*/ 58299 h 1571102"/>
              <a:gd name="connsiteX3" fmla="*/ 4184208 w 8095129"/>
              <a:gd name="connsiteY3" fmla="*/ 548368 h 1571102"/>
              <a:gd name="connsiteX4" fmla="*/ 6937953 w 8095129"/>
              <a:gd name="connsiteY4" fmla="*/ 357160 h 1571102"/>
              <a:gd name="connsiteX5" fmla="*/ 7023461 w 8095129"/>
              <a:gd name="connsiteY5" fmla="*/ 333078 h 1571102"/>
              <a:gd name="connsiteX6" fmla="*/ 8095129 w 8095129"/>
              <a:gd name="connsiteY6" fmla="*/ 1475097 h 1571102"/>
              <a:gd name="connsiteX7" fmla="*/ 8078863 w 8095129"/>
              <a:gd name="connsiteY7" fmla="*/ 1478319 h 1571102"/>
              <a:gd name="connsiteX8" fmla="*/ 4006043 w 8095129"/>
              <a:gd name="connsiteY8" fmla="*/ 1435131 h 1571102"/>
              <a:gd name="connsiteX9" fmla="*/ 0 w 8095129"/>
              <a:gd name="connsiteY9" fmla="*/ 699369 h 1571102"/>
              <a:gd name="connsiteX10" fmla="*/ 103355 w 8095129"/>
              <a:gd name="connsiteY10" fmla="*/ 797270 h 1571102"/>
              <a:gd name="connsiteX0" fmla="*/ 11915 w 8095129"/>
              <a:gd name="connsiteY0" fmla="*/ 705830 h 1571102"/>
              <a:gd name="connsiteX1" fmla="*/ 461932 w 8095129"/>
              <a:gd name="connsiteY1" fmla="*/ 391855 h 1571102"/>
              <a:gd name="connsiteX2" fmla="*/ 1045025 w 8095129"/>
              <a:gd name="connsiteY2" fmla="*/ 0 h 1571102"/>
              <a:gd name="connsiteX3" fmla="*/ 1147368 w 8095129"/>
              <a:gd name="connsiteY3" fmla="*/ 58299 h 1571102"/>
              <a:gd name="connsiteX4" fmla="*/ 4184208 w 8095129"/>
              <a:gd name="connsiteY4" fmla="*/ 548368 h 1571102"/>
              <a:gd name="connsiteX5" fmla="*/ 6937953 w 8095129"/>
              <a:gd name="connsiteY5" fmla="*/ 357160 h 1571102"/>
              <a:gd name="connsiteX6" fmla="*/ 7023461 w 8095129"/>
              <a:gd name="connsiteY6" fmla="*/ 333078 h 1571102"/>
              <a:gd name="connsiteX7" fmla="*/ 8095129 w 8095129"/>
              <a:gd name="connsiteY7" fmla="*/ 1475097 h 1571102"/>
              <a:gd name="connsiteX8" fmla="*/ 8078863 w 8095129"/>
              <a:gd name="connsiteY8" fmla="*/ 1478319 h 1571102"/>
              <a:gd name="connsiteX9" fmla="*/ 4006043 w 8095129"/>
              <a:gd name="connsiteY9" fmla="*/ 1435131 h 1571102"/>
              <a:gd name="connsiteX10" fmla="*/ 0 w 8095129"/>
              <a:gd name="connsiteY10" fmla="*/ 699369 h 1571102"/>
              <a:gd name="connsiteX11" fmla="*/ 103355 w 8095129"/>
              <a:gd name="connsiteY11" fmla="*/ 797270 h 1571102"/>
              <a:gd name="connsiteX0" fmla="*/ 11915 w 8095129"/>
              <a:gd name="connsiteY0" fmla="*/ 705830 h 1571102"/>
              <a:gd name="connsiteX1" fmla="*/ 611179 w 8095129"/>
              <a:gd name="connsiteY1" fmla="*/ 482361 h 1571102"/>
              <a:gd name="connsiteX2" fmla="*/ 1045025 w 8095129"/>
              <a:gd name="connsiteY2" fmla="*/ 0 h 1571102"/>
              <a:gd name="connsiteX3" fmla="*/ 1147368 w 8095129"/>
              <a:gd name="connsiteY3" fmla="*/ 58299 h 1571102"/>
              <a:gd name="connsiteX4" fmla="*/ 4184208 w 8095129"/>
              <a:gd name="connsiteY4" fmla="*/ 548368 h 1571102"/>
              <a:gd name="connsiteX5" fmla="*/ 6937953 w 8095129"/>
              <a:gd name="connsiteY5" fmla="*/ 357160 h 1571102"/>
              <a:gd name="connsiteX6" fmla="*/ 7023461 w 8095129"/>
              <a:gd name="connsiteY6" fmla="*/ 333078 h 1571102"/>
              <a:gd name="connsiteX7" fmla="*/ 8095129 w 8095129"/>
              <a:gd name="connsiteY7" fmla="*/ 1475097 h 1571102"/>
              <a:gd name="connsiteX8" fmla="*/ 8078863 w 8095129"/>
              <a:gd name="connsiteY8" fmla="*/ 1478319 h 1571102"/>
              <a:gd name="connsiteX9" fmla="*/ 4006043 w 8095129"/>
              <a:gd name="connsiteY9" fmla="*/ 1435131 h 1571102"/>
              <a:gd name="connsiteX10" fmla="*/ 0 w 8095129"/>
              <a:gd name="connsiteY10" fmla="*/ 699369 h 1571102"/>
              <a:gd name="connsiteX11" fmla="*/ 103355 w 8095129"/>
              <a:gd name="connsiteY11" fmla="*/ 797270 h 1571102"/>
              <a:gd name="connsiteX0" fmla="*/ 11915 w 8095129"/>
              <a:gd name="connsiteY0" fmla="*/ 705830 h 1571102"/>
              <a:gd name="connsiteX1" fmla="*/ 611179 w 8095129"/>
              <a:gd name="connsiteY1" fmla="*/ 482361 h 1571102"/>
              <a:gd name="connsiteX2" fmla="*/ 1045025 w 8095129"/>
              <a:gd name="connsiteY2" fmla="*/ 0 h 1571102"/>
              <a:gd name="connsiteX3" fmla="*/ 1147368 w 8095129"/>
              <a:gd name="connsiteY3" fmla="*/ 58299 h 1571102"/>
              <a:gd name="connsiteX4" fmla="*/ 4184208 w 8095129"/>
              <a:gd name="connsiteY4" fmla="*/ 548368 h 1571102"/>
              <a:gd name="connsiteX5" fmla="*/ 6937953 w 8095129"/>
              <a:gd name="connsiteY5" fmla="*/ 357160 h 1571102"/>
              <a:gd name="connsiteX6" fmla="*/ 7023461 w 8095129"/>
              <a:gd name="connsiteY6" fmla="*/ 333078 h 1571102"/>
              <a:gd name="connsiteX7" fmla="*/ 8095129 w 8095129"/>
              <a:gd name="connsiteY7" fmla="*/ 1475097 h 1571102"/>
              <a:gd name="connsiteX8" fmla="*/ 8078863 w 8095129"/>
              <a:gd name="connsiteY8" fmla="*/ 1478319 h 1571102"/>
              <a:gd name="connsiteX9" fmla="*/ 4006043 w 8095129"/>
              <a:gd name="connsiteY9" fmla="*/ 1435131 h 1571102"/>
              <a:gd name="connsiteX10" fmla="*/ 0 w 8095129"/>
              <a:gd name="connsiteY10" fmla="*/ 699369 h 1571102"/>
              <a:gd name="connsiteX11" fmla="*/ 103355 w 8095129"/>
              <a:gd name="connsiteY11" fmla="*/ 797270 h 1571102"/>
              <a:gd name="connsiteX0" fmla="*/ 11915 w 8095129"/>
              <a:gd name="connsiteY0" fmla="*/ 705830 h 1571102"/>
              <a:gd name="connsiteX1" fmla="*/ 611179 w 8095129"/>
              <a:gd name="connsiteY1" fmla="*/ 482361 h 1571102"/>
              <a:gd name="connsiteX2" fmla="*/ 1045025 w 8095129"/>
              <a:gd name="connsiteY2" fmla="*/ 0 h 1571102"/>
              <a:gd name="connsiteX3" fmla="*/ 1147368 w 8095129"/>
              <a:gd name="connsiteY3" fmla="*/ 58299 h 1571102"/>
              <a:gd name="connsiteX4" fmla="*/ 4184208 w 8095129"/>
              <a:gd name="connsiteY4" fmla="*/ 548368 h 1571102"/>
              <a:gd name="connsiteX5" fmla="*/ 6937953 w 8095129"/>
              <a:gd name="connsiteY5" fmla="*/ 357160 h 1571102"/>
              <a:gd name="connsiteX6" fmla="*/ 7023461 w 8095129"/>
              <a:gd name="connsiteY6" fmla="*/ 333078 h 1571102"/>
              <a:gd name="connsiteX7" fmla="*/ 8095129 w 8095129"/>
              <a:gd name="connsiteY7" fmla="*/ 1475097 h 1571102"/>
              <a:gd name="connsiteX8" fmla="*/ 8078863 w 8095129"/>
              <a:gd name="connsiteY8" fmla="*/ 1478319 h 1571102"/>
              <a:gd name="connsiteX9" fmla="*/ 4006043 w 8095129"/>
              <a:gd name="connsiteY9" fmla="*/ 1435131 h 1571102"/>
              <a:gd name="connsiteX10" fmla="*/ 0 w 8095129"/>
              <a:gd name="connsiteY10" fmla="*/ 699369 h 1571102"/>
              <a:gd name="connsiteX11" fmla="*/ 103355 w 8095129"/>
              <a:gd name="connsiteY11" fmla="*/ 797270 h 1571102"/>
              <a:gd name="connsiteX0" fmla="*/ 11915 w 8095129"/>
              <a:gd name="connsiteY0" fmla="*/ 705830 h 1567398"/>
              <a:gd name="connsiteX1" fmla="*/ 611179 w 8095129"/>
              <a:gd name="connsiteY1" fmla="*/ 482361 h 1567398"/>
              <a:gd name="connsiteX2" fmla="*/ 1045025 w 8095129"/>
              <a:gd name="connsiteY2" fmla="*/ 0 h 1567398"/>
              <a:gd name="connsiteX3" fmla="*/ 1147368 w 8095129"/>
              <a:gd name="connsiteY3" fmla="*/ 58299 h 1567398"/>
              <a:gd name="connsiteX4" fmla="*/ 4184208 w 8095129"/>
              <a:gd name="connsiteY4" fmla="*/ 548368 h 1567398"/>
              <a:gd name="connsiteX5" fmla="*/ 6937953 w 8095129"/>
              <a:gd name="connsiteY5" fmla="*/ 357160 h 1567398"/>
              <a:gd name="connsiteX6" fmla="*/ 7023461 w 8095129"/>
              <a:gd name="connsiteY6" fmla="*/ 333078 h 1567398"/>
              <a:gd name="connsiteX7" fmla="*/ 8095129 w 8095129"/>
              <a:gd name="connsiteY7" fmla="*/ 1475097 h 1567398"/>
              <a:gd name="connsiteX8" fmla="*/ 8026553 w 8095129"/>
              <a:gd name="connsiteY8" fmla="*/ 1491783 h 1567398"/>
              <a:gd name="connsiteX9" fmla="*/ 4006043 w 8095129"/>
              <a:gd name="connsiteY9" fmla="*/ 1435131 h 1567398"/>
              <a:gd name="connsiteX10" fmla="*/ 0 w 8095129"/>
              <a:gd name="connsiteY10" fmla="*/ 699369 h 1567398"/>
              <a:gd name="connsiteX11" fmla="*/ 103355 w 8095129"/>
              <a:gd name="connsiteY11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8070653 w 8070653"/>
              <a:gd name="connsiteY7" fmla="*/ 1479428 h 1567398"/>
              <a:gd name="connsiteX8" fmla="*/ 8026553 w 8070653"/>
              <a:gd name="connsiteY8" fmla="*/ 1491783 h 1567398"/>
              <a:gd name="connsiteX9" fmla="*/ 4006043 w 8070653"/>
              <a:gd name="connsiteY9" fmla="*/ 1435131 h 1567398"/>
              <a:gd name="connsiteX10" fmla="*/ 0 w 8070653"/>
              <a:gd name="connsiteY10" fmla="*/ 699369 h 1567398"/>
              <a:gd name="connsiteX11" fmla="*/ 103355 w 8070653"/>
              <a:gd name="connsiteY11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8070653 w 8070653"/>
              <a:gd name="connsiteY7" fmla="*/ 1479428 h 1567398"/>
              <a:gd name="connsiteX8" fmla="*/ 8026553 w 8070653"/>
              <a:gd name="connsiteY8" fmla="*/ 1491783 h 1567398"/>
              <a:gd name="connsiteX9" fmla="*/ 4006043 w 8070653"/>
              <a:gd name="connsiteY9" fmla="*/ 1435131 h 1567398"/>
              <a:gd name="connsiteX10" fmla="*/ 0 w 8070653"/>
              <a:gd name="connsiteY10" fmla="*/ 699369 h 1567398"/>
              <a:gd name="connsiteX11" fmla="*/ 103355 w 8070653"/>
              <a:gd name="connsiteY11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7482679 w 8070653"/>
              <a:gd name="connsiteY7" fmla="*/ 868122 h 1567398"/>
              <a:gd name="connsiteX8" fmla="*/ 8070653 w 8070653"/>
              <a:gd name="connsiteY8" fmla="*/ 1479428 h 1567398"/>
              <a:gd name="connsiteX9" fmla="*/ 8026553 w 8070653"/>
              <a:gd name="connsiteY9" fmla="*/ 1491783 h 1567398"/>
              <a:gd name="connsiteX10" fmla="*/ 4006043 w 8070653"/>
              <a:gd name="connsiteY10" fmla="*/ 1435131 h 1567398"/>
              <a:gd name="connsiteX11" fmla="*/ 0 w 8070653"/>
              <a:gd name="connsiteY11" fmla="*/ 699369 h 1567398"/>
              <a:gd name="connsiteX12" fmla="*/ 103355 w 8070653"/>
              <a:gd name="connsiteY12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7536901 w 8070653"/>
              <a:gd name="connsiteY7" fmla="*/ 841698 h 1567398"/>
              <a:gd name="connsiteX8" fmla="*/ 8070653 w 8070653"/>
              <a:gd name="connsiteY8" fmla="*/ 1479428 h 1567398"/>
              <a:gd name="connsiteX9" fmla="*/ 8026553 w 8070653"/>
              <a:gd name="connsiteY9" fmla="*/ 1491783 h 1567398"/>
              <a:gd name="connsiteX10" fmla="*/ 4006043 w 8070653"/>
              <a:gd name="connsiteY10" fmla="*/ 1435131 h 1567398"/>
              <a:gd name="connsiteX11" fmla="*/ 0 w 8070653"/>
              <a:gd name="connsiteY11" fmla="*/ 699369 h 1567398"/>
              <a:gd name="connsiteX12" fmla="*/ 103355 w 8070653"/>
              <a:gd name="connsiteY12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7536901 w 8070653"/>
              <a:gd name="connsiteY7" fmla="*/ 841698 h 1567398"/>
              <a:gd name="connsiteX8" fmla="*/ 8070653 w 8070653"/>
              <a:gd name="connsiteY8" fmla="*/ 1479428 h 1567398"/>
              <a:gd name="connsiteX9" fmla="*/ 8026553 w 8070653"/>
              <a:gd name="connsiteY9" fmla="*/ 1491783 h 1567398"/>
              <a:gd name="connsiteX10" fmla="*/ 4006043 w 8070653"/>
              <a:gd name="connsiteY10" fmla="*/ 1435131 h 1567398"/>
              <a:gd name="connsiteX11" fmla="*/ 0 w 8070653"/>
              <a:gd name="connsiteY11" fmla="*/ 699369 h 1567398"/>
              <a:gd name="connsiteX12" fmla="*/ 103355 w 8070653"/>
              <a:gd name="connsiteY12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7536901 w 8070653"/>
              <a:gd name="connsiteY7" fmla="*/ 841698 h 1567398"/>
              <a:gd name="connsiteX8" fmla="*/ 8070653 w 8070653"/>
              <a:gd name="connsiteY8" fmla="*/ 1479428 h 1567398"/>
              <a:gd name="connsiteX9" fmla="*/ 8026553 w 8070653"/>
              <a:gd name="connsiteY9" fmla="*/ 1491783 h 1567398"/>
              <a:gd name="connsiteX10" fmla="*/ 4006043 w 8070653"/>
              <a:gd name="connsiteY10" fmla="*/ 1435131 h 1567398"/>
              <a:gd name="connsiteX11" fmla="*/ 0 w 8070653"/>
              <a:gd name="connsiteY11" fmla="*/ 699369 h 1567398"/>
              <a:gd name="connsiteX12" fmla="*/ 103355 w 8070653"/>
              <a:gd name="connsiteY12" fmla="*/ 797270 h 1567398"/>
              <a:gd name="connsiteX0" fmla="*/ 11915 w 8070653"/>
              <a:gd name="connsiteY0" fmla="*/ 705830 h 1567398"/>
              <a:gd name="connsiteX1" fmla="*/ 611179 w 8070653"/>
              <a:gd name="connsiteY1" fmla="*/ 482361 h 1567398"/>
              <a:gd name="connsiteX2" fmla="*/ 1045025 w 8070653"/>
              <a:gd name="connsiteY2" fmla="*/ 0 h 1567398"/>
              <a:gd name="connsiteX3" fmla="*/ 1147368 w 8070653"/>
              <a:gd name="connsiteY3" fmla="*/ 58299 h 1567398"/>
              <a:gd name="connsiteX4" fmla="*/ 4184208 w 8070653"/>
              <a:gd name="connsiteY4" fmla="*/ 548368 h 1567398"/>
              <a:gd name="connsiteX5" fmla="*/ 6937953 w 8070653"/>
              <a:gd name="connsiteY5" fmla="*/ 357160 h 1567398"/>
              <a:gd name="connsiteX6" fmla="*/ 7023461 w 8070653"/>
              <a:gd name="connsiteY6" fmla="*/ 333078 h 1567398"/>
              <a:gd name="connsiteX7" fmla="*/ 7536901 w 8070653"/>
              <a:gd name="connsiteY7" fmla="*/ 841698 h 1567398"/>
              <a:gd name="connsiteX8" fmla="*/ 8070653 w 8070653"/>
              <a:gd name="connsiteY8" fmla="*/ 1479428 h 1567398"/>
              <a:gd name="connsiteX9" fmla="*/ 8026553 w 8070653"/>
              <a:gd name="connsiteY9" fmla="*/ 1491783 h 1567398"/>
              <a:gd name="connsiteX10" fmla="*/ 4006043 w 8070653"/>
              <a:gd name="connsiteY10" fmla="*/ 1435131 h 1567398"/>
              <a:gd name="connsiteX11" fmla="*/ 0 w 8070653"/>
              <a:gd name="connsiteY11" fmla="*/ 699369 h 1567398"/>
              <a:gd name="connsiteX12" fmla="*/ 103355 w 8070653"/>
              <a:gd name="connsiteY12" fmla="*/ 797270 h 156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0653" h="1567398">
                <a:moveTo>
                  <a:pt x="11915" y="705830"/>
                </a:moveTo>
                <a:cubicBezTo>
                  <a:pt x="211670" y="631340"/>
                  <a:pt x="481351" y="631929"/>
                  <a:pt x="611179" y="482361"/>
                </a:cubicBezTo>
                <a:cubicBezTo>
                  <a:pt x="741007" y="332793"/>
                  <a:pt x="955660" y="70677"/>
                  <a:pt x="1045025" y="0"/>
                </a:cubicBezTo>
                <a:lnTo>
                  <a:pt x="1147368" y="58299"/>
                </a:lnTo>
                <a:cubicBezTo>
                  <a:pt x="1642286" y="303903"/>
                  <a:pt x="2813265" y="503309"/>
                  <a:pt x="4184208" y="548368"/>
                </a:cubicBezTo>
                <a:cubicBezTo>
                  <a:pt x="5326661" y="585918"/>
                  <a:pt x="6337587" y="507396"/>
                  <a:pt x="6937953" y="357160"/>
                </a:cubicBezTo>
                <a:lnTo>
                  <a:pt x="7023461" y="333078"/>
                </a:lnTo>
                <a:cubicBezTo>
                  <a:pt x="7123286" y="413834"/>
                  <a:pt x="7297048" y="752230"/>
                  <a:pt x="7536901" y="841698"/>
                </a:cubicBezTo>
                <a:cubicBezTo>
                  <a:pt x="7776754" y="931166"/>
                  <a:pt x="7980007" y="1375485"/>
                  <a:pt x="8070653" y="1479428"/>
                </a:cubicBezTo>
                <a:lnTo>
                  <a:pt x="8026553" y="1491783"/>
                </a:lnTo>
                <a:cubicBezTo>
                  <a:pt x="7255415" y="1624925"/>
                  <a:pt x="5343802" y="1567200"/>
                  <a:pt x="4006043" y="1435131"/>
                </a:cubicBezTo>
                <a:cubicBezTo>
                  <a:pt x="2668284" y="1303062"/>
                  <a:pt x="731494" y="977393"/>
                  <a:pt x="0" y="699369"/>
                </a:cubicBezTo>
                <a:cubicBezTo>
                  <a:pt x="3972" y="701523"/>
                  <a:pt x="103355" y="797270"/>
                  <a:pt x="103355" y="797270"/>
                </a:cubicBezTo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C9CF288-18D8-4445-8793-DC0E55ACF155}"/>
              </a:ext>
            </a:extLst>
          </p:cNvPr>
          <p:cNvSpPr/>
          <p:nvPr/>
        </p:nvSpPr>
        <p:spPr>
          <a:xfrm rot="21096034">
            <a:off x="-35551" y="5479955"/>
            <a:ext cx="9108237" cy="2018181"/>
          </a:xfrm>
          <a:custGeom>
            <a:avLst/>
            <a:gdLst>
              <a:gd name="connsiteX0" fmla="*/ 10424505 w 12061226"/>
              <a:gd name="connsiteY0" fmla="*/ 928336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24505 w 12061226"/>
              <a:gd name="connsiteY7" fmla="*/ 928336 h 2672501"/>
              <a:gd name="connsiteX0" fmla="*/ 10424505 w 12061226"/>
              <a:gd name="connsiteY0" fmla="*/ 928336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24505 w 12061226"/>
              <a:gd name="connsiteY7" fmla="*/ 928336 h 2672501"/>
              <a:gd name="connsiteX0" fmla="*/ 10427651 w 12061226"/>
              <a:gd name="connsiteY0" fmla="*/ 878837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27651 w 12061226"/>
              <a:gd name="connsiteY7" fmla="*/ 878837 h 2672501"/>
              <a:gd name="connsiteX0" fmla="*/ 10405472 w 12061226"/>
              <a:gd name="connsiteY0" fmla="*/ 888053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05472 w 12061226"/>
              <a:gd name="connsiteY7" fmla="*/ 888053 h 2672501"/>
              <a:gd name="connsiteX0" fmla="*/ 10405472 w 12061226"/>
              <a:gd name="connsiteY0" fmla="*/ 888053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05472 w 12061226"/>
              <a:gd name="connsiteY7" fmla="*/ 888053 h 2672501"/>
              <a:gd name="connsiteX0" fmla="*/ 10405472 w 12061226"/>
              <a:gd name="connsiteY0" fmla="*/ 888053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05472 w 12061226"/>
              <a:gd name="connsiteY7" fmla="*/ 888053 h 2672501"/>
              <a:gd name="connsiteX0" fmla="*/ 10405472 w 12061226"/>
              <a:gd name="connsiteY0" fmla="*/ 888053 h 2672501"/>
              <a:gd name="connsiteX1" fmla="*/ 12061226 w 12061226"/>
              <a:gd name="connsiteY1" fmla="*/ 2672501 h 2672501"/>
              <a:gd name="connsiteX2" fmla="*/ 0 w 12061226"/>
              <a:gd name="connsiteY2" fmla="*/ 891576 h 2672501"/>
              <a:gd name="connsiteX3" fmla="*/ 1542926 w 12061226"/>
              <a:gd name="connsiteY3" fmla="*/ 0 h 2672501"/>
              <a:gd name="connsiteX4" fmla="*/ 1551659 w 12061226"/>
              <a:gd name="connsiteY4" fmla="*/ 11721 h 2672501"/>
              <a:gd name="connsiteX5" fmla="*/ 5983067 w 12061226"/>
              <a:gd name="connsiteY5" fmla="*/ 982872 h 2672501"/>
              <a:gd name="connsiteX6" fmla="*/ 10421873 w 12061226"/>
              <a:gd name="connsiteY6" fmla="*/ 929606 h 2672501"/>
              <a:gd name="connsiteX7" fmla="*/ 10405472 w 12061226"/>
              <a:gd name="connsiteY7" fmla="*/ 888053 h 267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1226" h="2672501">
                <a:moveTo>
                  <a:pt x="10405472" y="888053"/>
                </a:moveTo>
                <a:cubicBezTo>
                  <a:pt x="10986050" y="1457956"/>
                  <a:pt x="10593723" y="1680187"/>
                  <a:pt x="12061226" y="2672501"/>
                </a:cubicBezTo>
                <a:lnTo>
                  <a:pt x="0" y="891576"/>
                </a:lnTo>
                <a:cubicBezTo>
                  <a:pt x="735082" y="788371"/>
                  <a:pt x="1028617" y="297192"/>
                  <a:pt x="1542926" y="0"/>
                </a:cubicBezTo>
                <a:lnTo>
                  <a:pt x="1551659" y="11721"/>
                </a:lnTo>
                <a:cubicBezTo>
                  <a:pt x="1787344" y="309607"/>
                  <a:pt x="3712949" y="763991"/>
                  <a:pt x="5983067" y="982872"/>
                </a:cubicBezTo>
                <a:cubicBezTo>
                  <a:pt x="8096625" y="1186657"/>
                  <a:pt x="9892066" y="1155273"/>
                  <a:pt x="10421873" y="929606"/>
                </a:cubicBezTo>
                <a:lnTo>
                  <a:pt x="10405472" y="888053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552977-143C-45D7-BAB4-A7A0A6D45024}"/>
              </a:ext>
            </a:extLst>
          </p:cNvPr>
          <p:cNvGrpSpPr/>
          <p:nvPr/>
        </p:nvGrpSpPr>
        <p:grpSpPr>
          <a:xfrm>
            <a:off x="1032245" y="5327201"/>
            <a:ext cx="6707073" cy="1010017"/>
            <a:chOff x="1414256" y="4874505"/>
            <a:chExt cx="8881579" cy="1337477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3FA4E4F-2443-4D08-8527-AAB96D24005F}"/>
                </a:ext>
              </a:extLst>
            </p:cNvPr>
            <p:cNvSpPr/>
            <p:nvPr/>
          </p:nvSpPr>
          <p:spPr>
            <a:xfrm rot="21096034">
              <a:off x="1414256" y="4874505"/>
              <a:ext cx="8881579" cy="1337477"/>
            </a:xfrm>
            <a:custGeom>
              <a:avLst/>
              <a:gdLst>
                <a:gd name="connsiteX0" fmla="*/ 8570320 w 8881579"/>
                <a:gd name="connsiteY0" fmla="*/ 815279 h 1337477"/>
                <a:gd name="connsiteX1" fmla="*/ 8881579 w 8881579"/>
                <a:gd name="connsiteY1" fmla="*/ 1146971 h 1337477"/>
                <a:gd name="connsiteX2" fmla="*/ 8878947 w 8881579"/>
                <a:gd name="connsiteY2" fmla="*/ 1148241 h 1337477"/>
                <a:gd name="connsiteX3" fmla="*/ 4440141 w 8881579"/>
                <a:gd name="connsiteY3" fmla="*/ 1201507 h 1337477"/>
                <a:gd name="connsiteX4" fmla="*/ 8733 w 8881579"/>
                <a:gd name="connsiteY4" fmla="*/ 230356 h 1337477"/>
                <a:gd name="connsiteX5" fmla="*/ 0 w 8881579"/>
                <a:gd name="connsiteY5" fmla="*/ 218635 h 1337477"/>
                <a:gd name="connsiteX6" fmla="*/ 378361 w 8881579"/>
                <a:gd name="connsiteY6" fmla="*/ 0 h 1337477"/>
                <a:gd name="connsiteX7" fmla="*/ 475191 w 8881579"/>
                <a:gd name="connsiteY7" fmla="*/ 39551 h 1337477"/>
                <a:gd name="connsiteX8" fmla="*/ 4481234 w 8881579"/>
                <a:gd name="connsiteY8" fmla="*/ 775313 h 1337477"/>
                <a:gd name="connsiteX9" fmla="*/ 8554054 w 8881579"/>
                <a:gd name="connsiteY9" fmla="*/ 818501 h 1337477"/>
                <a:gd name="connsiteX10" fmla="*/ 8570320 w 8881579"/>
                <a:gd name="connsiteY10" fmla="*/ 815279 h 13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1579" h="1337477">
                  <a:moveTo>
                    <a:pt x="8570320" y="815279"/>
                  </a:moveTo>
                  <a:lnTo>
                    <a:pt x="8881579" y="1146971"/>
                  </a:lnTo>
                  <a:lnTo>
                    <a:pt x="8878947" y="1148241"/>
                  </a:lnTo>
                  <a:cubicBezTo>
                    <a:pt x="8349140" y="1373908"/>
                    <a:pt x="6553699" y="1405292"/>
                    <a:pt x="4440141" y="1201507"/>
                  </a:cubicBezTo>
                  <a:cubicBezTo>
                    <a:pt x="2170023" y="982626"/>
                    <a:pt x="311971" y="567561"/>
                    <a:pt x="8733" y="230356"/>
                  </a:cubicBezTo>
                  <a:lnTo>
                    <a:pt x="0" y="218635"/>
                  </a:lnTo>
                  <a:lnTo>
                    <a:pt x="378361" y="0"/>
                  </a:lnTo>
                  <a:lnTo>
                    <a:pt x="475191" y="39551"/>
                  </a:lnTo>
                  <a:cubicBezTo>
                    <a:pt x="1206685" y="317575"/>
                    <a:pt x="2719937" y="605491"/>
                    <a:pt x="4481234" y="775313"/>
                  </a:cubicBezTo>
                  <a:cubicBezTo>
                    <a:pt x="6242533" y="945134"/>
                    <a:pt x="7782916" y="951643"/>
                    <a:pt x="8554054" y="818501"/>
                  </a:cubicBezTo>
                  <a:lnTo>
                    <a:pt x="8570320" y="8152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2565F4-0F31-49D4-8E33-7BBF517A5E4A}"/>
                </a:ext>
              </a:extLst>
            </p:cNvPr>
            <p:cNvSpPr/>
            <p:nvPr/>
          </p:nvSpPr>
          <p:spPr>
            <a:xfrm>
              <a:off x="1538514" y="5210629"/>
              <a:ext cx="8577943" cy="730346"/>
            </a:xfrm>
            <a:custGeom>
              <a:avLst/>
              <a:gdLst>
                <a:gd name="connsiteX0" fmla="*/ 0 w 8577943"/>
                <a:gd name="connsiteY0" fmla="*/ 377371 h 730346"/>
                <a:gd name="connsiteX1" fmla="*/ 449943 w 8577943"/>
                <a:gd name="connsiteY1" fmla="*/ 580571 h 730346"/>
                <a:gd name="connsiteX2" fmla="*/ 1698172 w 8577943"/>
                <a:gd name="connsiteY2" fmla="*/ 711200 h 730346"/>
                <a:gd name="connsiteX3" fmla="*/ 3933372 w 8577943"/>
                <a:gd name="connsiteY3" fmla="*/ 711200 h 730346"/>
                <a:gd name="connsiteX4" fmla="*/ 6284686 w 8577943"/>
                <a:gd name="connsiteY4" fmla="*/ 537028 h 730346"/>
                <a:gd name="connsiteX5" fmla="*/ 7532915 w 8577943"/>
                <a:gd name="connsiteY5" fmla="*/ 348342 h 730346"/>
                <a:gd name="connsiteX6" fmla="*/ 8302172 w 8577943"/>
                <a:gd name="connsiteY6" fmla="*/ 174171 h 730346"/>
                <a:gd name="connsiteX7" fmla="*/ 8577943 w 8577943"/>
                <a:gd name="connsiteY7" fmla="*/ 0 h 7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7943" h="730346">
                  <a:moveTo>
                    <a:pt x="0" y="377371"/>
                  </a:moveTo>
                  <a:cubicBezTo>
                    <a:pt x="83457" y="451152"/>
                    <a:pt x="166914" y="524933"/>
                    <a:pt x="449943" y="580571"/>
                  </a:cubicBezTo>
                  <a:cubicBezTo>
                    <a:pt x="732972" y="636209"/>
                    <a:pt x="1117601" y="689429"/>
                    <a:pt x="1698172" y="711200"/>
                  </a:cubicBezTo>
                  <a:cubicBezTo>
                    <a:pt x="2278743" y="732971"/>
                    <a:pt x="3168953" y="740229"/>
                    <a:pt x="3933372" y="711200"/>
                  </a:cubicBezTo>
                  <a:cubicBezTo>
                    <a:pt x="4697791" y="682171"/>
                    <a:pt x="5684762" y="597504"/>
                    <a:pt x="6284686" y="537028"/>
                  </a:cubicBezTo>
                  <a:cubicBezTo>
                    <a:pt x="6884610" y="476552"/>
                    <a:pt x="7196667" y="408818"/>
                    <a:pt x="7532915" y="348342"/>
                  </a:cubicBezTo>
                  <a:cubicBezTo>
                    <a:pt x="7869163" y="287866"/>
                    <a:pt x="8128001" y="232228"/>
                    <a:pt x="8302172" y="174171"/>
                  </a:cubicBezTo>
                  <a:cubicBezTo>
                    <a:pt x="8476343" y="116114"/>
                    <a:pt x="8527143" y="58057"/>
                    <a:pt x="8577943" y="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E8E6D7-5B3B-402C-B7B2-37CA2B18B357}"/>
              </a:ext>
            </a:extLst>
          </p:cNvPr>
          <p:cNvGrpSpPr/>
          <p:nvPr/>
        </p:nvGrpSpPr>
        <p:grpSpPr>
          <a:xfrm>
            <a:off x="2052421" y="4638411"/>
            <a:ext cx="4514716" cy="613429"/>
            <a:chOff x="2765184" y="3962400"/>
            <a:chExt cx="5978436" cy="81231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074D120-DDD9-48EA-8EAB-FE4D37ED8917}"/>
                </a:ext>
              </a:extLst>
            </p:cNvPr>
            <p:cNvSpPr/>
            <p:nvPr/>
          </p:nvSpPr>
          <p:spPr>
            <a:xfrm rot="21096034">
              <a:off x="2765184" y="4008708"/>
              <a:ext cx="5978436" cy="766003"/>
            </a:xfrm>
            <a:custGeom>
              <a:avLst/>
              <a:gdLst>
                <a:gd name="connsiteX0" fmla="*/ 5700194 w 5978436"/>
                <a:gd name="connsiteY0" fmla="*/ 244898 h 766003"/>
                <a:gd name="connsiteX1" fmla="*/ 5978436 w 5978436"/>
                <a:gd name="connsiteY1" fmla="*/ 541406 h 766003"/>
                <a:gd name="connsiteX2" fmla="*/ 5892928 w 5978436"/>
                <a:gd name="connsiteY2" fmla="*/ 565488 h 766003"/>
                <a:gd name="connsiteX3" fmla="*/ 3139183 w 5978436"/>
                <a:gd name="connsiteY3" fmla="*/ 756696 h 766003"/>
                <a:gd name="connsiteX4" fmla="*/ 102343 w 5978436"/>
                <a:gd name="connsiteY4" fmla="*/ 266627 h 766003"/>
                <a:gd name="connsiteX5" fmla="*/ 0 w 5978436"/>
                <a:gd name="connsiteY5" fmla="*/ 208328 h 766003"/>
                <a:gd name="connsiteX6" fmla="*/ 360524 w 5978436"/>
                <a:gd name="connsiteY6" fmla="*/ 0 h 766003"/>
                <a:gd name="connsiteX7" fmla="*/ 460928 w 5978436"/>
                <a:gd name="connsiteY7" fmla="*/ 33235 h 766003"/>
                <a:gd name="connsiteX8" fmla="*/ 3151211 w 5978436"/>
                <a:gd name="connsiteY8" fmla="*/ 390738 h 766003"/>
                <a:gd name="connsiteX9" fmla="*/ 5700019 w 5978436"/>
                <a:gd name="connsiteY9" fmla="*/ 244936 h 766003"/>
                <a:gd name="connsiteX10" fmla="*/ 5700194 w 5978436"/>
                <a:gd name="connsiteY10" fmla="*/ 244898 h 76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8436" h="766003">
                  <a:moveTo>
                    <a:pt x="5700194" y="244898"/>
                  </a:moveTo>
                  <a:lnTo>
                    <a:pt x="5978436" y="541406"/>
                  </a:lnTo>
                  <a:lnTo>
                    <a:pt x="5892928" y="565488"/>
                  </a:lnTo>
                  <a:cubicBezTo>
                    <a:pt x="5292562" y="715724"/>
                    <a:pt x="4281636" y="794246"/>
                    <a:pt x="3139183" y="756696"/>
                  </a:cubicBezTo>
                  <a:cubicBezTo>
                    <a:pt x="1768240" y="711637"/>
                    <a:pt x="597261" y="512231"/>
                    <a:pt x="102343" y="266627"/>
                  </a:cubicBezTo>
                  <a:lnTo>
                    <a:pt x="0" y="208328"/>
                  </a:lnTo>
                  <a:lnTo>
                    <a:pt x="360524" y="0"/>
                  </a:lnTo>
                  <a:lnTo>
                    <a:pt x="460928" y="33235"/>
                  </a:lnTo>
                  <a:cubicBezTo>
                    <a:pt x="1055437" y="215624"/>
                    <a:pt x="2037320" y="354127"/>
                    <a:pt x="3151211" y="390738"/>
                  </a:cubicBezTo>
                  <a:cubicBezTo>
                    <a:pt x="4172278" y="424298"/>
                    <a:pt x="5088283" y="365141"/>
                    <a:pt x="5700019" y="244936"/>
                  </a:cubicBezTo>
                  <a:lnTo>
                    <a:pt x="5700194" y="244898"/>
                  </a:lnTo>
                  <a:close/>
                </a:path>
              </a:pathLst>
            </a:custGeom>
            <a:solidFill>
              <a:srgbClr val="FFFFFF">
                <a:alpha val="64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84A8B48-31F8-4294-A68B-F4639CF8EF96}"/>
                </a:ext>
              </a:extLst>
            </p:cNvPr>
            <p:cNvSpPr/>
            <p:nvPr/>
          </p:nvSpPr>
          <p:spPr>
            <a:xfrm>
              <a:off x="2960914" y="3962400"/>
              <a:ext cx="5602515" cy="718989"/>
            </a:xfrm>
            <a:custGeom>
              <a:avLst/>
              <a:gdLst>
                <a:gd name="connsiteX0" fmla="*/ 0 w 5602515"/>
                <a:gd name="connsiteY0" fmla="*/ 537029 h 718989"/>
                <a:gd name="connsiteX1" fmla="*/ 348343 w 5602515"/>
                <a:gd name="connsiteY1" fmla="*/ 682171 h 718989"/>
                <a:gd name="connsiteX2" fmla="*/ 1291772 w 5602515"/>
                <a:gd name="connsiteY2" fmla="*/ 711200 h 718989"/>
                <a:gd name="connsiteX3" fmla="*/ 3265715 w 5602515"/>
                <a:gd name="connsiteY3" fmla="*/ 566057 h 718989"/>
                <a:gd name="connsiteX4" fmla="*/ 4818743 w 5602515"/>
                <a:gd name="connsiteY4" fmla="*/ 290286 h 718989"/>
                <a:gd name="connsiteX5" fmla="*/ 5602515 w 5602515"/>
                <a:gd name="connsiteY5" fmla="*/ 0 h 71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515" h="718989">
                  <a:moveTo>
                    <a:pt x="0" y="537029"/>
                  </a:moveTo>
                  <a:cubicBezTo>
                    <a:pt x="66524" y="595085"/>
                    <a:pt x="133048" y="653142"/>
                    <a:pt x="348343" y="682171"/>
                  </a:cubicBezTo>
                  <a:cubicBezTo>
                    <a:pt x="563638" y="711200"/>
                    <a:pt x="805543" y="730552"/>
                    <a:pt x="1291772" y="711200"/>
                  </a:cubicBezTo>
                  <a:cubicBezTo>
                    <a:pt x="1778001" y="691848"/>
                    <a:pt x="2677887" y="636209"/>
                    <a:pt x="3265715" y="566057"/>
                  </a:cubicBezTo>
                  <a:cubicBezTo>
                    <a:pt x="3853544" y="495905"/>
                    <a:pt x="4429276" y="384629"/>
                    <a:pt x="4818743" y="290286"/>
                  </a:cubicBezTo>
                  <a:cubicBezTo>
                    <a:pt x="5208210" y="195943"/>
                    <a:pt x="5405362" y="97971"/>
                    <a:pt x="5602515" y="0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0984C6-B3AD-43AA-AC84-82D23FEB4B3E}"/>
              </a:ext>
            </a:extLst>
          </p:cNvPr>
          <p:cNvGrpSpPr/>
          <p:nvPr/>
        </p:nvGrpSpPr>
        <p:grpSpPr>
          <a:xfrm>
            <a:off x="3123882" y="3849241"/>
            <a:ext cx="2403961" cy="483849"/>
            <a:chOff x="4184024" y="2917371"/>
            <a:chExt cx="3183351" cy="640719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F24C10A-97E2-47D9-B8F0-CDA5DB1CF137}"/>
                </a:ext>
              </a:extLst>
            </p:cNvPr>
            <p:cNvSpPr/>
            <p:nvPr/>
          </p:nvSpPr>
          <p:spPr>
            <a:xfrm rot="21096034">
              <a:off x="4184024" y="3046399"/>
              <a:ext cx="3183351" cy="511691"/>
            </a:xfrm>
            <a:custGeom>
              <a:avLst/>
              <a:gdLst>
                <a:gd name="connsiteX0" fmla="*/ 2918165 w 3098031"/>
                <a:gd name="connsiteY0" fmla="*/ 0 h 511691"/>
                <a:gd name="connsiteX1" fmla="*/ 3098031 w 3098031"/>
                <a:gd name="connsiteY1" fmla="*/ 191673 h 511691"/>
                <a:gd name="connsiteX2" fmla="*/ 3032474 w 3098031"/>
                <a:gd name="connsiteY2" fmla="*/ 230126 h 511691"/>
                <a:gd name="connsiteX3" fmla="*/ 1546318 w 3098031"/>
                <a:gd name="connsiteY3" fmla="*/ 511691 h 511691"/>
                <a:gd name="connsiteX4" fmla="*/ 60163 w 3098031"/>
                <a:gd name="connsiteY4" fmla="*/ 230126 h 511691"/>
                <a:gd name="connsiteX5" fmla="*/ 0 w 3098031"/>
                <a:gd name="connsiteY5" fmla="*/ 194838 h 511691"/>
                <a:gd name="connsiteX6" fmla="*/ 285035 w 3098031"/>
                <a:gd name="connsiteY6" fmla="*/ 30131 h 511691"/>
                <a:gd name="connsiteX7" fmla="*/ 386753 w 3098031"/>
                <a:gd name="connsiteY7" fmla="*/ 56247 h 511691"/>
                <a:gd name="connsiteX8" fmla="*/ 1546318 w 3098031"/>
                <a:gd name="connsiteY8" fmla="*/ 174070 h 511691"/>
                <a:gd name="connsiteX9" fmla="*/ 2893154 w 3098031"/>
                <a:gd name="connsiteY9" fmla="*/ 8166 h 511691"/>
                <a:gd name="connsiteX10" fmla="*/ 2918165 w 3098031"/>
                <a:gd name="connsiteY10" fmla="*/ 0 h 5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8031" h="511691">
                  <a:moveTo>
                    <a:pt x="2918165" y="0"/>
                  </a:moveTo>
                  <a:lnTo>
                    <a:pt x="3098031" y="191673"/>
                  </a:lnTo>
                  <a:lnTo>
                    <a:pt x="3032474" y="230126"/>
                  </a:lnTo>
                  <a:cubicBezTo>
                    <a:pt x="2710395" y="400002"/>
                    <a:pt x="2164960" y="511691"/>
                    <a:pt x="1546318" y="511691"/>
                  </a:cubicBezTo>
                  <a:cubicBezTo>
                    <a:pt x="927676" y="511691"/>
                    <a:pt x="382242" y="400002"/>
                    <a:pt x="60163" y="230126"/>
                  </a:cubicBezTo>
                  <a:lnTo>
                    <a:pt x="0" y="194838"/>
                  </a:lnTo>
                  <a:lnTo>
                    <a:pt x="285035" y="30131"/>
                  </a:lnTo>
                  <a:lnTo>
                    <a:pt x="386753" y="56247"/>
                  </a:lnTo>
                  <a:cubicBezTo>
                    <a:pt x="714001" y="130441"/>
                    <a:pt x="1114178" y="174070"/>
                    <a:pt x="1546318" y="174070"/>
                  </a:cubicBezTo>
                  <a:cubicBezTo>
                    <a:pt x="2064886" y="174070"/>
                    <a:pt x="2537430" y="111245"/>
                    <a:pt x="2893154" y="8166"/>
                  </a:cubicBezTo>
                  <a:lnTo>
                    <a:pt x="2918165" y="0"/>
                  </a:lnTo>
                  <a:close/>
                </a:path>
              </a:pathLst>
            </a:custGeom>
            <a:solidFill>
              <a:srgbClr val="FFFFFF">
                <a:alpha val="64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D905DF-A17F-42B6-848D-94B91AE4BFC6}"/>
                </a:ext>
              </a:extLst>
            </p:cNvPr>
            <p:cNvSpPr/>
            <p:nvPr/>
          </p:nvSpPr>
          <p:spPr>
            <a:xfrm>
              <a:off x="4339771" y="2917371"/>
              <a:ext cx="2873829" cy="540628"/>
            </a:xfrm>
            <a:custGeom>
              <a:avLst/>
              <a:gdLst>
                <a:gd name="connsiteX0" fmla="*/ 0 w 2873829"/>
                <a:gd name="connsiteY0" fmla="*/ 420915 h 540628"/>
                <a:gd name="connsiteX1" fmla="*/ 348343 w 2873829"/>
                <a:gd name="connsiteY1" fmla="*/ 537029 h 540628"/>
                <a:gd name="connsiteX2" fmla="*/ 1233715 w 2873829"/>
                <a:gd name="connsiteY2" fmla="*/ 493486 h 540628"/>
                <a:gd name="connsiteX3" fmla="*/ 2264229 w 2873829"/>
                <a:gd name="connsiteY3" fmla="*/ 319315 h 540628"/>
                <a:gd name="connsiteX4" fmla="*/ 2873829 w 2873829"/>
                <a:gd name="connsiteY4" fmla="*/ 0 h 5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540628">
                  <a:moveTo>
                    <a:pt x="0" y="420915"/>
                  </a:moveTo>
                  <a:cubicBezTo>
                    <a:pt x="71362" y="472924"/>
                    <a:pt x="142724" y="524934"/>
                    <a:pt x="348343" y="537029"/>
                  </a:cubicBezTo>
                  <a:cubicBezTo>
                    <a:pt x="553962" y="549124"/>
                    <a:pt x="914401" y="529772"/>
                    <a:pt x="1233715" y="493486"/>
                  </a:cubicBezTo>
                  <a:cubicBezTo>
                    <a:pt x="1553029" y="457200"/>
                    <a:pt x="1990877" y="401563"/>
                    <a:pt x="2264229" y="319315"/>
                  </a:cubicBezTo>
                  <a:cubicBezTo>
                    <a:pt x="2537581" y="237067"/>
                    <a:pt x="2705705" y="118533"/>
                    <a:pt x="2873829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8F33386-FA6A-480F-A887-B68DBA9F3803}"/>
              </a:ext>
            </a:extLst>
          </p:cNvPr>
          <p:cNvSpPr/>
          <p:nvPr/>
        </p:nvSpPr>
        <p:spPr>
          <a:xfrm>
            <a:off x="154467" y="1671873"/>
            <a:ext cx="3653302" cy="1818955"/>
          </a:xfrm>
          <a:custGeom>
            <a:avLst/>
            <a:gdLst>
              <a:gd name="connsiteX0" fmla="*/ 1820792 w 4837742"/>
              <a:gd name="connsiteY0" fmla="*/ 1081689 h 2408683"/>
              <a:gd name="connsiteX1" fmla="*/ 1817806 w 4837742"/>
              <a:gd name="connsiteY1" fmla="*/ 1082142 h 2408683"/>
              <a:gd name="connsiteX2" fmla="*/ 1819499 w 4837742"/>
              <a:gd name="connsiteY2" fmla="*/ 1084805 h 2408683"/>
              <a:gd name="connsiteX3" fmla="*/ 3357028 w 4837742"/>
              <a:gd name="connsiteY3" fmla="*/ 0 h 2408683"/>
              <a:gd name="connsiteX4" fmla="*/ 3968284 w 4837742"/>
              <a:gd name="connsiteY4" fmla="*/ 457200 h 2408683"/>
              <a:gd name="connsiteX5" fmla="*/ 3956630 w 4837742"/>
              <a:gd name="connsiteY5" fmla="*/ 543671 h 2408683"/>
              <a:gd name="connsiteX6" fmla="*/ 4070939 w 4837742"/>
              <a:gd name="connsiteY6" fmla="*/ 552290 h 2408683"/>
              <a:gd name="connsiteX7" fmla="*/ 4559005 w 4837742"/>
              <a:gd name="connsiteY7" fmla="*/ 1000201 h 2408683"/>
              <a:gd name="connsiteX8" fmla="*/ 4546594 w 4837742"/>
              <a:gd name="connsiteY8" fmla="*/ 1092286 h 2408683"/>
              <a:gd name="connsiteX9" fmla="*/ 4568245 w 4837742"/>
              <a:gd name="connsiteY9" fmla="*/ 1101076 h 2408683"/>
              <a:gd name="connsiteX10" fmla="*/ 4837742 w 4837742"/>
              <a:gd name="connsiteY10" fmla="*/ 1480193 h 2408683"/>
              <a:gd name="connsiteX11" fmla="*/ 4226486 w 4837742"/>
              <a:gd name="connsiteY11" fmla="*/ 1937393 h 2408683"/>
              <a:gd name="connsiteX12" fmla="*/ 3884727 w 4837742"/>
              <a:gd name="connsiteY12" fmla="*/ 1859311 h 2408683"/>
              <a:gd name="connsiteX13" fmla="*/ 3821024 w 4837742"/>
              <a:gd name="connsiteY13" fmla="*/ 1819997 h 2408683"/>
              <a:gd name="connsiteX14" fmla="*/ 3811207 w 4837742"/>
              <a:gd name="connsiteY14" fmla="*/ 1833525 h 2408683"/>
              <a:gd name="connsiteX15" fmla="*/ 3427533 w 4837742"/>
              <a:gd name="connsiteY15" fmla="*/ 2025811 h 2408683"/>
              <a:gd name="connsiteX16" fmla="*/ 3425697 w 4837742"/>
              <a:gd name="connsiteY16" fmla="*/ 2025950 h 2408683"/>
              <a:gd name="connsiteX17" fmla="*/ 3422048 w 4837742"/>
              <a:gd name="connsiteY17" fmla="*/ 2043625 h 2408683"/>
              <a:gd name="connsiteX18" fmla="*/ 2504896 w 4837742"/>
              <a:gd name="connsiteY18" fmla="*/ 2408683 h 2408683"/>
              <a:gd name="connsiteX19" fmla="*/ 1587744 w 4837742"/>
              <a:gd name="connsiteY19" fmla="*/ 2043625 h 2408683"/>
              <a:gd name="connsiteX20" fmla="*/ 1582230 w 4837742"/>
              <a:gd name="connsiteY20" fmla="*/ 2016912 h 2408683"/>
              <a:gd name="connsiteX21" fmla="*/ 1498632 w 4837742"/>
              <a:gd name="connsiteY21" fmla="*/ 2021028 h 2408683"/>
              <a:gd name="connsiteX22" fmla="*/ 581481 w 4837742"/>
              <a:gd name="connsiteY22" fmla="*/ 1655970 h 2408683"/>
              <a:gd name="connsiteX23" fmla="*/ 580827 w 4837742"/>
              <a:gd name="connsiteY23" fmla="*/ 1652806 h 2408683"/>
              <a:gd name="connsiteX24" fmla="*/ 571771 w 4837742"/>
              <a:gd name="connsiteY24" fmla="*/ 1651433 h 2408683"/>
              <a:gd name="connsiteX25" fmla="*/ 0 w 4837742"/>
              <a:gd name="connsiteY25" fmla="*/ 1230162 h 2408683"/>
              <a:gd name="connsiteX26" fmla="*/ 571771 w 4837742"/>
              <a:gd name="connsiteY26" fmla="*/ 808891 h 2408683"/>
              <a:gd name="connsiteX27" fmla="*/ 641038 w 4837742"/>
              <a:gd name="connsiteY27" fmla="*/ 798390 h 2408683"/>
              <a:gd name="connsiteX28" fmla="*/ 605521 w 4837742"/>
              <a:gd name="connsiteY28" fmla="*/ 742512 h 2408683"/>
              <a:gd name="connsiteX29" fmla="*/ 586501 w 4837742"/>
              <a:gd name="connsiteY29" fmla="*/ 650370 h 2408683"/>
              <a:gd name="connsiteX30" fmla="*/ 1522672 w 4837742"/>
              <a:gd name="connsiteY30" fmla="*/ 193170 h 2408683"/>
              <a:gd name="connsiteX31" fmla="*/ 1711343 w 4837742"/>
              <a:gd name="connsiteY31" fmla="*/ 202459 h 2408683"/>
              <a:gd name="connsiteX32" fmla="*/ 1799902 w 4837742"/>
              <a:gd name="connsiteY32" fmla="*/ 215884 h 2408683"/>
              <a:gd name="connsiteX33" fmla="*/ 1921804 w 4837742"/>
              <a:gd name="connsiteY33" fmla="*/ 166765 h 2408683"/>
              <a:gd name="connsiteX34" fmla="*/ 2445227 w 4837742"/>
              <a:gd name="connsiteY34" fmla="*/ 88682 h 2408683"/>
              <a:gd name="connsiteX35" fmla="*/ 2809628 w 4837742"/>
              <a:gd name="connsiteY35" fmla="*/ 124611 h 2408683"/>
              <a:gd name="connsiteX36" fmla="*/ 2906683 w 4837742"/>
              <a:gd name="connsiteY36" fmla="*/ 150339 h 2408683"/>
              <a:gd name="connsiteX37" fmla="*/ 2924805 w 4837742"/>
              <a:gd name="connsiteY37" fmla="*/ 133911 h 2408683"/>
              <a:gd name="connsiteX38" fmla="*/ 3357028 w 4837742"/>
              <a:gd name="connsiteY38" fmla="*/ 0 h 240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37742" h="2408683">
                <a:moveTo>
                  <a:pt x="1820792" y="1081689"/>
                </a:moveTo>
                <a:lnTo>
                  <a:pt x="1817806" y="1082142"/>
                </a:lnTo>
                <a:lnTo>
                  <a:pt x="1819499" y="1084805"/>
                </a:lnTo>
                <a:close/>
                <a:moveTo>
                  <a:pt x="3357028" y="0"/>
                </a:moveTo>
                <a:cubicBezTo>
                  <a:pt x="3694615" y="0"/>
                  <a:pt x="3968284" y="204695"/>
                  <a:pt x="3968284" y="457200"/>
                </a:cubicBezTo>
                <a:lnTo>
                  <a:pt x="3956630" y="543671"/>
                </a:lnTo>
                <a:lnTo>
                  <a:pt x="4070939" y="552290"/>
                </a:lnTo>
                <a:cubicBezTo>
                  <a:pt x="4349477" y="594922"/>
                  <a:pt x="4559005" y="779259"/>
                  <a:pt x="4559005" y="1000201"/>
                </a:cubicBezTo>
                <a:lnTo>
                  <a:pt x="4546594" y="1092286"/>
                </a:lnTo>
                <a:lnTo>
                  <a:pt x="4568245" y="1101076"/>
                </a:lnTo>
                <a:cubicBezTo>
                  <a:pt x="4730840" y="1183238"/>
                  <a:pt x="4837742" y="1322377"/>
                  <a:pt x="4837742" y="1480193"/>
                </a:cubicBezTo>
                <a:cubicBezTo>
                  <a:pt x="4837742" y="1732698"/>
                  <a:pt x="4564073" y="1937393"/>
                  <a:pt x="4226486" y="1937393"/>
                </a:cubicBezTo>
                <a:cubicBezTo>
                  <a:pt x="4099891" y="1937393"/>
                  <a:pt x="3982284" y="1908608"/>
                  <a:pt x="3884727" y="1859311"/>
                </a:cubicBezTo>
                <a:lnTo>
                  <a:pt x="3821024" y="1819997"/>
                </a:lnTo>
                <a:lnTo>
                  <a:pt x="3811207" y="1833525"/>
                </a:lnTo>
                <a:cubicBezTo>
                  <a:pt x="3723329" y="1930818"/>
                  <a:pt x="3586698" y="2001450"/>
                  <a:pt x="3427533" y="2025811"/>
                </a:cubicBezTo>
                <a:lnTo>
                  <a:pt x="3425697" y="2025950"/>
                </a:lnTo>
                <a:lnTo>
                  <a:pt x="3422048" y="2043625"/>
                </a:lnTo>
                <a:cubicBezTo>
                  <a:pt x="3334754" y="2251964"/>
                  <a:pt x="2957301" y="2408683"/>
                  <a:pt x="2504896" y="2408683"/>
                </a:cubicBezTo>
                <a:cubicBezTo>
                  <a:pt x="2052491" y="2408683"/>
                  <a:pt x="1675038" y="2251964"/>
                  <a:pt x="1587744" y="2043625"/>
                </a:cubicBezTo>
                <a:lnTo>
                  <a:pt x="1582230" y="2016912"/>
                </a:lnTo>
                <a:lnTo>
                  <a:pt x="1498632" y="2021028"/>
                </a:lnTo>
                <a:cubicBezTo>
                  <a:pt x="1046228" y="2021028"/>
                  <a:pt x="668775" y="1864309"/>
                  <a:pt x="581481" y="1655970"/>
                </a:cubicBezTo>
                <a:lnTo>
                  <a:pt x="580827" y="1652806"/>
                </a:lnTo>
                <a:lnTo>
                  <a:pt x="571771" y="1651433"/>
                </a:lnTo>
                <a:cubicBezTo>
                  <a:pt x="235765" y="1582026"/>
                  <a:pt x="0" y="1419541"/>
                  <a:pt x="0" y="1230162"/>
                </a:cubicBezTo>
                <a:cubicBezTo>
                  <a:pt x="0" y="1040783"/>
                  <a:pt x="235765" y="878298"/>
                  <a:pt x="571771" y="808891"/>
                </a:cubicBezTo>
                <a:lnTo>
                  <a:pt x="641038" y="798390"/>
                </a:lnTo>
                <a:lnTo>
                  <a:pt x="605521" y="742512"/>
                </a:lnTo>
                <a:cubicBezTo>
                  <a:pt x="593050" y="712749"/>
                  <a:pt x="586501" y="681933"/>
                  <a:pt x="586501" y="650370"/>
                </a:cubicBezTo>
                <a:cubicBezTo>
                  <a:pt x="586501" y="397865"/>
                  <a:pt x="1005639" y="193170"/>
                  <a:pt x="1522672" y="193170"/>
                </a:cubicBezTo>
                <a:cubicBezTo>
                  <a:pt x="1587301" y="193170"/>
                  <a:pt x="1650401" y="196369"/>
                  <a:pt x="1711343" y="202459"/>
                </a:cubicBezTo>
                <a:lnTo>
                  <a:pt x="1799902" y="215884"/>
                </a:lnTo>
                <a:lnTo>
                  <a:pt x="1921804" y="166765"/>
                </a:lnTo>
                <a:cubicBezTo>
                  <a:pt x="2071218" y="117467"/>
                  <a:pt x="2251339" y="88682"/>
                  <a:pt x="2445227" y="88682"/>
                </a:cubicBezTo>
                <a:cubicBezTo>
                  <a:pt x="2574485" y="88682"/>
                  <a:pt x="2697625" y="101476"/>
                  <a:pt x="2809628" y="124611"/>
                </a:cubicBezTo>
                <a:lnTo>
                  <a:pt x="2906683" y="150339"/>
                </a:lnTo>
                <a:lnTo>
                  <a:pt x="2924805" y="133911"/>
                </a:lnTo>
                <a:cubicBezTo>
                  <a:pt x="3035420" y="51174"/>
                  <a:pt x="3188234" y="0"/>
                  <a:pt x="3357028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99F40C0-577A-4727-B858-94A0C845FFA8}"/>
              </a:ext>
            </a:extLst>
          </p:cNvPr>
          <p:cNvSpPr/>
          <p:nvPr/>
        </p:nvSpPr>
        <p:spPr>
          <a:xfrm>
            <a:off x="6332925" y="1743941"/>
            <a:ext cx="2291904" cy="1189413"/>
          </a:xfrm>
          <a:custGeom>
            <a:avLst/>
            <a:gdLst>
              <a:gd name="connsiteX0" fmla="*/ 1820792 w 4837742"/>
              <a:gd name="connsiteY0" fmla="*/ 1081689 h 2408683"/>
              <a:gd name="connsiteX1" fmla="*/ 1817806 w 4837742"/>
              <a:gd name="connsiteY1" fmla="*/ 1082142 h 2408683"/>
              <a:gd name="connsiteX2" fmla="*/ 1819499 w 4837742"/>
              <a:gd name="connsiteY2" fmla="*/ 1084805 h 2408683"/>
              <a:gd name="connsiteX3" fmla="*/ 3357028 w 4837742"/>
              <a:gd name="connsiteY3" fmla="*/ 0 h 2408683"/>
              <a:gd name="connsiteX4" fmla="*/ 3968284 w 4837742"/>
              <a:gd name="connsiteY4" fmla="*/ 457200 h 2408683"/>
              <a:gd name="connsiteX5" fmla="*/ 3956630 w 4837742"/>
              <a:gd name="connsiteY5" fmla="*/ 543671 h 2408683"/>
              <a:gd name="connsiteX6" fmla="*/ 4070939 w 4837742"/>
              <a:gd name="connsiteY6" fmla="*/ 552290 h 2408683"/>
              <a:gd name="connsiteX7" fmla="*/ 4559005 w 4837742"/>
              <a:gd name="connsiteY7" fmla="*/ 1000201 h 2408683"/>
              <a:gd name="connsiteX8" fmla="*/ 4546594 w 4837742"/>
              <a:gd name="connsiteY8" fmla="*/ 1092286 h 2408683"/>
              <a:gd name="connsiteX9" fmla="*/ 4568245 w 4837742"/>
              <a:gd name="connsiteY9" fmla="*/ 1101076 h 2408683"/>
              <a:gd name="connsiteX10" fmla="*/ 4837742 w 4837742"/>
              <a:gd name="connsiteY10" fmla="*/ 1480193 h 2408683"/>
              <a:gd name="connsiteX11" fmla="*/ 4226486 w 4837742"/>
              <a:gd name="connsiteY11" fmla="*/ 1937393 h 2408683"/>
              <a:gd name="connsiteX12" fmla="*/ 3884727 w 4837742"/>
              <a:gd name="connsiteY12" fmla="*/ 1859311 h 2408683"/>
              <a:gd name="connsiteX13" fmla="*/ 3821024 w 4837742"/>
              <a:gd name="connsiteY13" fmla="*/ 1819997 h 2408683"/>
              <a:gd name="connsiteX14" fmla="*/ 3811207 w 4837742"/>
              <a:gd name="connsiteY14" fmla="*/ 1833525 h 2408683"/>
              <a:gd name="connsiteX15" fmla="*/ 3427533 w 4837742"/>
              <a:gd name="connsiteY15" fmla="*/ 2025811 h 2408683"/>
              <a:gd name="connsiteX16" fmla="*/ 3425697 w 4837742"/>
              <a:gd name="connsiteY16" fmla="*/ 2025950 h 2408683"/>
              <a:gd name="connsiteX17" fmla="*/ 3422048 w 4837742"/>
              <a:gd name="connsiteY17" fmla="*/ 2043625 h 2408683"/>
              <a:gd name="connsiteX18" fmla="*/ 2504896 w 4837742"/>
              <a:gd name="connsiteY18" fmla="*/ 2408683 h 2408683"/>
              <a:gd name="connsiteX19" fmla="*/ 1587744 w 4837742"/>
              <a:gd name="connsiteY19" fmla="*/ 2043625 h 2408683"/>
              <a:gd name="connsiteX20" fmla="*/ 1582230 w 4837742"/>
              <a:gd name="connsiteY20" fmla="*/ 2016912 h 2408683"/>
              <a:gd name="connsiteX21" fmla="*/ 1498632 w 4837742"/>
              <a:gd name="connsiteY21" fmla="*/ 2021028 h 2408683"/>
              <a:gd name="connsiteX22" fmla="*/ 581481 w 4837742"/>
              <a:gd name="connsiteY22" fmla="*/ 1655970 h 2408683"/>
              <a:gd name="connsiteX23" fmla="*/ 580827 w 4837742"/>
              <a:gd name="connsiteY23" fmla="*/ 1652806 h 2408683"/>
              <a:gd name="connsiteX24" fmla="*/ 571771 w 4837742"/>
              <a:gd name="connsiteY24" fmla="*/ 1651433 h 2408683"/>
              <a:gd name="connsiteX25" fmla="*/ 0 w 4837742"/>
              <a:gd name="connsiteY25" fmla="*/ 1230162 h 2408683"/>
              <a:gd name="connsiteX26" fmla="*/ 571771 w 4837742"/>
              <a:gd name="connsiteY26" fmla="*/ 808891 h 2408683"/>
              <a:gd name="connsiteX27" fmla="*/ 641038 w 4837742"/>
              <a:gd name="connsiteY27" fmla="*/ 798390 h 2408683"/>
              <a:gd name="connsiteX28" fmla="*/ 605521 w 4837742"/>
              <a:gd name="connsiteY28" fmla="*/ 742512 h 2408683"/>
              <a:gd name="connsiteX29" fmla="*/ 586501 w 4837742"/>
              <a:gd name="connsiteY29" fmla="*/ 650370 h 2408683"/>
              <a:gd name="connsiteX30" fmla="*/ 1522672 w 4837742"/>
              <a:gd name="connsiteY30" fmla="*/ 193170 h 2408683"/>
              <a:gd name="connsiteX31" fmla="*/ 1711343 w 4837742"/>
              <a:gd name="connsiteY31" fmla="*/ 202459 h 2408683"/>
              <a:gd name="connsiteX32" fmla="*/ 1799902 w 4837742"/>
              <a:gd name="connsiteY32" fmla="*/ 215884 h 2408683"/>
              <a:gd name="connsiteX33" fmla="*/ 1921804 w 4837742"/>
              <a:gd name="connsiteY33" fmla="*/ 166765 h 2408683"/>
              <a:gd name="connsiteX34" fmla="*/ 2445227 w 4837742"/>
              <a:gd name="connsiteY34" fmla="*/ 88682 h 2408683"/>
              <a:gd name="connsiteX35" fmla="*/ 2809628 w 4837742"/>
              <a:gd name="connsiteY35" fmla="*/ 124611 h 2408683"/>
              <a:gd name="connsiteX36" fmla="*/ 2906683 w 4837742"/>
              <a:gd name="connsiteY36" fmla="*/ 150339 h 2408683"/>
              <a:gd name="connsiteX37" fmla="*/ 2924805 w 4837742"/>
              <a:gd name="connsiteY37" fmla="*/ 133911 h 2408683"/>
              <a:gd name="connsiteX38" fmla="*/ 3357028 w 4837742"/>
              <a:gd name="connsiteY38" fmla="*/ 0 h 2408683"/>
              <a:gd name="connsiteX0" fmla="*/ 1820792 w 4641333"/>
              <a:gd name="connsiteY0" fmla="*/ 1081689 h 2408683"/>
              <a:gd name="connsiteX1" fmla="*/ 1817806 w 4641333"/>
              <a:gd name="connsiteY1" fmla="*/ 1082142 h 2408683"/>
              <a:gd name="connsiteX2" fmla="*/ 1819499 w 4641333"/>
              <a:gd name="connsiteY2" fmla="*/ 1084805 h 2408683"/>
              <a:gd name="connsiteX3" fmla="*/ 1820792 w 4641333"/>
              <a:gd name="connsiteY3" fmla="*/ 1081689 h 2408683"/>
              <a:gd name="connsiteX4" fmla="*/ 3357028 w 4641333"/>
              <a:gd name="connsiteY4" fmla="*/ 0 h 2408683"/>
              <a:gd name="connsiteX5" fmla="*/ 3968284 w 4641333"/>
              <a:gd name="connsiteY5" fmla="*/ 457200 h 2408683"/>
              <a:gd name="connsiteX6" fmla="*/ 3956630 w 4641333"/>
              <a:gd name="connsiteY6" fmla="*/ 543671 h 2408683"/>
              <a:gd name="connsiteX7" fmla="*/ 4070939 w 4641333"/>
              <a:gd name="connsiteY7" fmla="*/ 552290 h 2408683"/>
              <a:gd name="connsiteX8" fmla="*/ 4559005 w 4641333"/>
              <a:gd name="connsiteY8" fmla="*/ 1000201 h 2408683"/>
              <a:gd name="connsiteX9" fmla="*/ 4546594 w 4641333"/>
              <a:gd name="connsiteY9" fmla="*/ 1092286 h 2408683"/>
              <a:gd name="connsiteX10" fmla="*/ 4568245 w 4641333"/>
              <a:gd name="connsiteY10" fmla="*/ 1101076 h 2408683"/>
              <a:gd name="connsiteX11" fmla="*/ 4571383 w 4641333"/>
              <a:gd name="connsiteY11" fmla="*/ 1568979 h 2408683"/>
              <a:gd name="connsiteX12" fmla="*/ 4226486 w 4641333"/>
              <a:gd name="connsiteY12" fmla="*/ 1937393 h 2408683"/>
              <a:gd name="connsiteX13" fmla="*/ 3884727 w 4641333"/>
              <a:gd name="connsiteY13" fmla="*/ 1859311 h 2408683"/>
              <a:gd name="connsiteX14" fmla="*/ 3821024 w 4641333"/>
              <a:gd name="connsiteY14" fmla="*/ 1819997 h 2408683"/>
              <a:gd name="connsiteX15" fmla="*/ 3811207 w 4641333"/>
              <a:gd name="connsiteY15" fmla="*/ 1833525 h 2408683"/>
              <a:gd name="connsiteX16" fmla="*/ 3427533 w 4641333"/>
              <a:gd name="connsiteY16" fmla="*/ 2025811 h 2408683"/>
              <a:gd name="connsiteX17" fmla="*/ 3425697 w 4641333"/>
              <a:gd name="connsiteY17" fmla="*/ 2025950 h 2408683"/>
              <a:gd name="connsiteX18" fmla="*/ 3422048 w 4641333"/>
              <a:gd name="connsiteY18" fmla="*/ 2043625 h 2408683"/>
              <a:gd name="connsiteX19" fmla="*/ 2504896 w 4641333"/>
              <a:gd name="connsiteY19" fmla="*/ 2408683 h 2408683"/>
              <a:gd name="connsiteX20" fmla="*/ 1587744 w 4641333"/>
              <a:gd name="connsiteY20" fmla="*/ 2043625 h 2408683"/>
              <a:gd name="connsiteX21" fmla="*/ 1582230 w 4641333"/>
              <a:gd name="connsiteY21" fmla="*/ 2016912 h 2408683"/>
              <a:gd name="connsiteX22" fmla="*/ 1498632 w 4641333"/>
              <a:gd name="connsiteY22" fmla="*/ 2021028 h 2408683"/>
              <a:gd name="connsiteX23" fmla="*/ 581481 w 4641333"/>
              <a:gd name="connsiteY23" fmla="*/ 1655970 h 2408683"/>
              <a:gd name="connsiteX24" fmla="*/ 580827 w 4641333"/>
              <a:gd name="connsiteY24" fmla="*/ 1652806 h 2408683"/>
              <a:gd name="connsiteX25" fmla="*/ 571771 w 4641333"/>
              <a:gd name="connsiteY25" fmla="*/ 1651433 h 2408683"/>
              <a:gd name="connsiteX26" fmla="*/ 0 w 4641333"/>
              <a:gd name="connsiteY26" fmla="*/ 1230162 h 2408683"/>
              <a:gd name="connsiteX27" fmla="*/ 571771 w 4641333"/>
              <a:gd name="connsiteY27" fmla="*/ 808891 h 2408683"/>
              <a:gd name="connsiteX28" fmla="*/ 641038 w 4641333"/>
              <a:gd name="connsiteY28" fmla="*/ 798390 h 2408683"/>
              <a:gd name="connsiteX29" fmla="*/ 605521 w 4641333"/>
              <a:gd name="connsiteY29" fmla="*/ 742512 h 2408683"/>
              <a:gd name="connsiteX30" fmla="*/ 586501 w 4641333"/>
              <a:gd name="connsiteY30" fmla="*/ 650370 h 2408683"/>
              <a:gd name="connsiteX31" fmla="*/ 1522672 w 4641333"/>
              <a:gd name="connsiteY31" fmla="*/ 193170 h 2408683"/>
              <a:gd name="connsiteX32" fmla="*/ 1711343 w 4641333"/>
              <a:gd name="connsiteY32" fmla="*/ 202459 h 2408683"/>
              <a:gd name="connsiteX33" fmla="*/ 1799902 w 4641333"/>
              <a:gd name="connsiteY33" fmla="*/ 215884 h 2408683"/>
              <a:gd name="connsiteX34" fmla="*/ 1921804 w 4641333"/>
              <a:gd name="connsiteY34" fmla="*/ 166765 h 2408683"/>
              <a:gd name="connsiteX35" fmla="*/ 2445227 w 4641333"/>
              <a:gd name="connsiteY35" fmla="*/ 88682 h 2408683"/>
              <a:gd name="connsiteX36" fmla="*/ 2809628 w 4641333"/>
              <a:gd name="connsiteY36" fmla="*/ 124611 h 2408683"/>
              <a:gd name="connsiteX37" fmla="*/ 2906683 w 4641333"/>
              <a:gd name="connsiteY37" fmla="*/ 150339 h 2408683"/>
              <a:gd name="connsiteX38" fmla="*/ 2924805 w 4641333"/>
              <a:gd name="connsiteY38" fmla="*/ 133911 h 2408683"/>
              <a:gd name="connsiteX39" fmla="*/ 3357028 w 4641333"/>
              <a:gd name="connsiteY39" fmla="*/ 0 h 240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1333" h="2408683">
                <a:moveTo>
                  <a:pt x="1820792" y="1081689"/>
                </a:moveTo>
                <a:lnTo>
                  <a:pt x="1817806" y="1082142"/>
                </a:lnTo>
                <a:lnTo>
                  <a:pt x="1819499" y="1084805"/>
                </a:lnTo>
                <a:lnTo>
                  <a:pt x="1820792" y="1081689"/>
                </a:lnTo>
                <a:close/>
                <a:moveTo>
                  <a:pt x="3357028" y="0"/>
                </a:moveTo>
                <a:cubicBezTo>
                  <a:pt x="3694615" y="0"/>
                  <a:pt x="3968284" y="204695"/>
                  <a:pt x="3968284" y="457200"/>
                </a:cubicBezTo>
                <a:lnTo>
                  <a:pt x="3956630" y="543671"/>
                </a:lnTo>
                <a:lnTo>
                  <a:pt x="4070939" y="552290"/>
                </a:lnTo>
                <a:cubicBezTo>
                  <a:pt x="4349477" y="594922"/>
                  <a:pt x="4559005" y="779259"/>
                  <a:pt x="4559005" y="1000201"/>
                </a:cubicBezTo>
                <a:lnTo>
                  <a:pt x="4546594" y="1092286"/>
                </a:lnTo>
                <a:lnTo>
                  <a:pt x="4568245" y="1101076"/>
                </a:lnTo>
                <a:cubicBezTo>
                  <a:pt x="4730840" y="1183238"/>
                  <a:pt x="4571383" y="1411163"/>
                  <a:pt x="4571383" y="1568979"/>
                </a:cubicBezTo>
                <a:cubicBezTo>
                  <a:pt x="4571383" y="1821484"/>
                  <a:pt x="4340928" y="1889004"/>
                  <a:pt x="4226486" y="1937393"/>
                </a:cubicBezTo>
                <a:cubicBezTo>
                  <a:pt x="4112044" y="1985782"/>
                  <a:pt x="3982284" y="1908608"/>
                  <a:pt x="3884727" y="1859311"/>
                </a:cubicBezTo>
                <a:lnTo>
                  <a:pt x="3821024" y="1819997"/>
                </a:lnTo>
                <a:lnTo>
                  <a:pt x="3811207" y="1833525"/>
                </a:lnTo>
                <a:cubicBezTo>
                  <a:pt x="3723329" y="1930818"/>
                  <a:pt x="3586698" y="2001450"/>
                  <a:pt x="3427533" y="2025811"/>
                </a:cubicBezTo>
                <a:lnTo>
                  <a:pt x="3425697" y="2025950"/>
                </a:lnTo>
                <a:lnTo>
                  <a:pt x="3422048" y="2043625"/>
                </a:lnTo>
                <a:cubicBezTo>
                  <a:pt x="3334754" y="2251964"/>
                  <a:pt x="2957301" y="2408683"/>
                  <a:pt x="2504896" y="2408683"/>
                </a:cubicBezTo>
                <a:cubicBezTo>
                  <a:pt x="2052491" y="2408683"/>
                  <a:pt x="1675038" y="2251964"/>
                  <a:pt x="1587744" y="2043625"/>
                </a:cubicBezTo>
                <a:lnTo>
                  <a:pt x="1582230" y="2016912"/>
                </a:lnTo>
                <a:lnTo>
                  <a:pt x="1498632" y="2021028"/>
                </a:lnTo>
                <a:cubicBezTo>
                  <a:pt x="1046228" y="2021028"/>
                  <a:pt x="668775" y="1864309"/>
                  <a:pt x="581481" y="1655970"/>
                </a:cubicBezTo>
                <a:lnTo>
                  <a:pt x="580827" y="1652806"/>
                </a:lnTo>
                <a:lnTo>
                  <a:pt x="571771" y="1651433"/>
                </a:lnTo>
                <a:cubicBezTo>
                  <a:pt x="235765" y="1582026"/>
                  <a:pt x="0" y="1419541"/>
                  <a:pt x="0" y="1230162"/>
                </a:cubicBezTo>
                <a:cubicBezTo>
                  <a:pt x="0" y="1040783"/>
                  <a:pt x="235765" y="878298"/>
                  <a:pt x="571771" y="808891"/>
                </a:cubicBezTo>
                <a:lnTo>
                  <a:pt x="641038" y="798390"/>
                </a:lnTo>
                <a:lnTo>
                  <a:pt x="605521" y="742512"/>
                </a:lnTo>
                <a:cubicBezTo>
                  <a:pt x="593050" y="712749"/>
                  <a:pt x="586501" y="681933"/>
                  <a:pt x="586501" y="650370"/>
                </a:cubicBezTo>
                <a:cubicBezTo>
                  <a:pt x="586501" y="397865"/>
                  <a:pt x="1005639" y="193170"/>
                  <a:pt x="1522672" y="193170"/>
                </a:cubicBezTo>
                <a:cubicBezTo>
                  <a:pt x="1587301" y="193170"/>
                  <a:pt x="1650401" y="196369"/>
                  <a:pt x="1711343" y="202459"/>
                </a:cubicBezTo>
                <a:lnTo>
                  <a:pt x="1799902" y="215884"/>
                </a:lnTo>
                <a:lnTo>
                  <a:pt x="1921804" y="166765"/>
                </a:lnTo>
                <a:cubicBezTo>
                  <a:pt x="2071218" y="117467"/>
                  <a:pt x="2251339" y="88682"/>
                  <a:pt x="2445227" y="88682"/>
                </a:cubicBezTo>
                <a:cubicBezTo>
                  <a:pt x="2574485" y="88682"/>
                  <a:pt x="2697625" y="101476"/>
                  <a:pt x="2809628" y="124611"/>
                </a:cubicBezTo>
                <a:lnTo>
                  <a:pt x="2906683" y="150339"/>
                </a:lnTo>
                <a:lnTo>
                  <a:pt x="2924805" y="133911"/>
                </a:lnTo>
                <a:cubicBezTo>
                  <a:pt x="3035420" y="51174"/>
                  <a:pt x="3188234" y="0"/>
                  <a:pt x="3357028" y="0"/>
                </a:cubicBezTo>
                <a:close/>
              </a:path>
            </a:pathLst>
          </a:custGeom>
          <a:solidFill>
            <a:srgbClr val="FFFFFF">
              <a:alpha val="59000"/>
            </a:srgb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FF26E3B-1C1B-42A0-8E05-52F44D5AE542}"/>
              </a:ext>
            </a:extLst>
          </p:cNvPr>
          <p:cNvSpPr/>
          <p:nvPr/>
        </p:nvSpPr>
        <p:spPr>
          <a:xfrm>
            <a:off x="5796355" y="4773017"/>
            <a:ext cx="1237730" cy="974551"/>
          </a:xfrm>
          <a:custGeom>
            <a:avLst/>
            <a:gdLst>
              <a:gd name="connsiteX0" fmla="*/ 947287 w 1639015"/>
              <a:gd name="connsiteY0" fmla="*/ 0 h 1290513"/>
              <a:gd name="connsiteX1" fmla="*/ 1000145 w 1639015"/>
              <a:gd name="connsiteY1" fmla="*/ 39467 h 1290513"/>
              <a:gd name="connsiteX2" fmla="*/ 1566202 w 1639015"/>
              <a:gd name="connsiteY2" fmla="*/ 649067 h 1290513"/>
              <a:gd name="connsiteX3" fmla="*/ 1639015 w 1639015"/>
              <a:gd name="connsiteY3" fmla="*/ 1106169 h 1290513"/>
              <a:gd name="connsiteX4" fmla="*/ 1425771 w 1639015"/>
              <a:gd name="connsiteY4" fmla="*/ 1147864 h 1290513"/>
              <a:gd name="connsiteX5" fmla="*/ 677183 w 1639015"/>
              <a:gd name="connsiteY5" fmla="*/ 1267514 h 1290513"/>
              <a:gd name="connsiteX6" fmla="*/ 505045 w 1639015"/>
              <a:gd name="connsiteY6" fmla="*/ 1290513 h 1290513"/>
              <a:gd name="connsiteX7" fmla="*/ 187345 w 1639015"/>
              <a:gd name="connsiteY7" fmla="*/ 416839 h 1290513"/>
              <a:gd name="connsiteX8" fmla="*/ 0 w 1639015"/>
              <a:gd name="connsiteY8" fmla="*/ 294096 h 1290513"/>
              <a:gd name="connsiteX9" fmla="*/ 125651 w 1639015"/>
              <a:gd name="connsiteY9" fmla="*/ 264208 h 1290513"/>
              <a:gd name="connsiteX10" fmla="*/ 930681 w 1639015"/>
              <a:gd name="connsiteY10" fmla="*/ 7438 h 1290513"/>
              <a:gd name="connsiteX11" fmla="*/ 947287 w 1639015"/>
              <a:gd name="connsiteY11" fmla="*/ 0 h 1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9015" h="1290513">
                <a:moveTo>
                  <a:pt x="947287" y="0"/>
                </a:moveTo>
                <a:lnTo>
                  <a:pt x="1000145" y="39467"/>
                </a:lnTo>
                <a:lnTo>
                  <a:pt x="1566202" y="649067"/>
                </a:lnTo>
                <a:lnTo>
                  <a:pt x="1639015" y="1106169"/>
                </a:lnTo>
                <a:lnTo>
                  <a:pt x="1425771" y="1147864"/>
                </a:lnTo>
                <a:cubicBezTo>
                  <a:pt x="1198067" y="1190014"/>
                  <a:pt x="944774" y="1230194"/>
                  <a:pt x="677183" y="1267514"/>
                </a:cubicBezTo>
                <a:lnTo>
                  <a:pt x="505045" y="1290513"/>
                </a:lnTo>
                <a:lnTo>
                  <a:pt x="187345" y="416839"/>
                </a:lnTo>
                <a:lnTo>
                  <a:pt x="0" y="294096"/>
                </a:lnTo>
                <a:lnTo>
                  <a:pt x="125651" y="264208"/>
                </a:lnTo>
                <a:cubicBezTo>
                  <a:pt x="443107" y="183137"/>
                  <a:pt x="716188" y="96059"/>
                  <a:pt x="930681" y="7438"/>
                </a:cubicBezTo>
                <a:lnTo>
                  <a:pt x="947287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6CE7003-4B18-4FF0-A8CF-4A659094DAAF}"/>
              </a:ext>
            </a:extLst>
          </p:cNvPr>
          <p:cNvSpPr/>
          <p:nvPr/>
        </p:nvSpPr>
        <p:spPr>
          <a:xfrm>
            <a:off x="6507771" y="5921190"/>
            <a:ext cx="668621" cy="580538"/>
          </a:xfrm>
          <a:custGeom>
            <a:avLst/>
            <a:gdLst>
              <a:gd name="connsiteX0" fmla="*/ 762938 w 885395"/>
              <a:gd name="connsiteY0" fmla="*/ 0 h 768756"/>
              <a:gd name="connsiteX1" fmla="*/ 885395 w 885395"/>
              <a:gd name="connsiteY1" fmla="*/ 768756 h 768756"/>
              <a:gd name="connsiteX2" fmla="*/ 0 w 885395"/>
              <a:gd name="connsiteY2" fmla="*/ 142016 h 768756"/>
              <a:gd name="connsiteX3" fmla="*/ 69989 w 885395"/>
              <a:gd name="connsiteY3" fmla="*/ 131339 h 768756"/>
              <a:gd name="connsiteX4" fmla="*/ 607011 w 885395"/>
              <a:gd name="connsiteY4" fmla="*/ 33928 h 768756"/>
              <a:gd name="connsiteX5" fmla="*/ 762938 w 885395"/>
              <a:gd name="connsiteY5" fmla="*/ 0 h 76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395" h="768756">
                <a:moveTo>
                  <a:pt x="762938" y="0"/>
                </a:moveTo>
                <a:lnTo>
                  <a:pt x="885395" y="768756"/>
                </a:lnTo>
                <a:lnTo>
                  <a:pt x="0" y="142016"/>
                </a:lnTo>
                <a:lnTo>
                  <a:pt x="69989" y="131339"/>
                </a:lnTo>
                <a:cubicBezTo>
                  <a:pt x="262333" y="100264"/>
                  <a:pt x="441947" y="67678"/>
                  <a:pt x="607011" y="33928"/>
                </a:cubicBezTo>
                <a:lnTo>
                  <a:pt x="762938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3" name="Graphic 62" descr="Marker">
            <a:extLst>
              <a:ext uri="{FF2B5EF4-FFF2-40B4-BE49-F238E27FC236}">
                <a16:creationId xmlns:a16="http://schemas.microsoft.com/office/drawing/2014/main" id="{BAFBC62D-BB19-4A7E-A83F-FCB09CD7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8347" y="5099922"/>
            <a:ext cx="553120" cy="553120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12DE813-C843-469C-AABE-830C76927C9E}"/>
              </a:ext>
            </a:extLst>
          </p:cNvPr>
          <p:cNvSpPr/>
          <p:nvPr/>
        </p:nvSpPr>
        <p:spPr>
          <a:xfrm>
            <a:off x="-24794" y="5985813"/>
            <a:ext cx="1658885" cy="833775"/>
          </a:xfrm>
          <a:custGeom>
            <a:avLst/>
            <a:gdLst>
              <a:gd name="connsiteX0" fmla="*/ 1381627 w 2196714"/>
              <a:gd name="connsiteY0" fmla="*/ 0 h 1104095"/>
              <a:gd name="connsiteX1" fmla="*/ 1391978 w 2196714"/>
              <a:gd name="connsiteY1" fmla="*/ 10320 h 1104095"/>
              <a:gd name="connsiteX2" fmla="*/ 2105471 w 2196714"/>
              <a:gd name="connsiteY2" fmla="*/ 221517 h 1104095"/>
              <a:gd name="connsiteX3" fmla="*/ 2196714 w 2196714"/>
              <a:gd name="connsiteY3" fmla="*/ 233971 h 1104095"/>
              <a:gd name="connsiteX4" fmla="*/ 1930400 w 2196714"/>
              <a:gd name="connsiteY4" fmla="*/ 494495 h 1104095"/>
              <a:gd name="connsiteX5" fmla="*/ 1857829 w 2196714"/>
              <a:gd name="connsiteY5" fmla="*/ 1104095 h 1104095"/>
              <a:gd name="connsiteX6" fmla="*/ 0 w 2196714"/>
              <a:gd name="connsiteY6" fmla="*/ 1104095 h 1104095"/>
              <a:gd name="connsiteX7" fmla="*/ 2362 w 2196714"/>
              <a:gd name="connsiteY7" fmla="*/ 1101734 h 1104095"/>
              <a:gd name="connsiteX8" fmla="*/ 113407 w 2196714"/>
              <a:gd name="connsiteY8" fmla="*/ 1064492 h 1104095"/>
              <a:gd name="connsiteX9" fmla="*/ 1381627 w 2196714"/>
              <a:gd name="connsiteY9" fmla="*/ 0 h 110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714" h="1104095">
                <a:moveTo>
                  <a:pt x="1381627" y="0"/>
                </a:moveTo>
                <a:lnTo>
                  <a:pt x="1391978" y="10320"/>
                </a:lnTo>
                <a:cubicBezTo>
                  <a:pt x="1478437" y="91652"/>
                  <a:pt x="1730390" y="163997"/>
                  <a:pt x="2105471" y="221517"/>
                </a:cubicBezTo>
                <a:lnTo>
                  <a:pt x="2196714" y="233971"/>
                </a:lnTo>
                <a:lnTo>
                  <a:pt x="1930400" y="494495"/>
                </a:lnTo>
                <a:lnTo>
                  <a:pt x="1857829" y="1104095"/>
                </a:lnTo>
                <a:lnTo>
                  <a:pt x="0" y="1104095"/>
                </a:lnTo>
                <a:lnTo>
                  <a:pt x="2362" y="1101734"/>
                </a:lnTo>
                <a:lnTo>
                  <a:pt x="113407" y="1064492"/>
                </a:lnTo>
                <a:cubicBezTo>
                  <a:pt x="725902" y="832444"/>
                  <a:pt x="945332" y="346061"/>
                  <a:pt x="1381627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32BD78D-A961-4634-A597-ECDBA1CB65FA}"/>
              </a:ext>
            </a:extLst>
          </p:cNvPr>
          <p:cNvSpPr/>
          <p:nvPr/>
        </p:nvSpPr>
        <p:spPr>
          <a:xfrm>
            <a:off x="4918903" y="4004263"/>
            <a:ext cx="1338314" cy="781966"/>
          </a:xfrm>
          <a:custGeom>
            <a:avLst/>
            <a:gdLst>
              <a:gd name="connsiteX0" fmla="*/ 616093 w 1772210"/>
              <a:gd name="connsiteY0" fmla="*/ 0 h 1035489"/>
              <a:gd name="connsiteX1" fmla="*/ 1067731 w 1772210"/>
              <a:gd name="connsiteY1" fmla="*/ 241573 h 1035489"/>
              <a:gd name="connsiteX2" fmla="*/ 1102755 w 1772210"/>
              <a:gd name="connsiteY2" fmla="*/ 278917 h 1035489"/>
              <a:gd name="connsiteX3" fmla="*/ 1166746 w 1772210"/>
              <a:gd name="connsiteY3" fmla="*/ 337024 h 1035489"/>
              <a:gd name="connsiteX4" fmla="*/ 1424659 w 1772210"/>
              <a:gd name="connsiteY4" fmla="*/ 513106 h 1035489"/>
              <a:gd name="connsiteX5" fmla="*/ 1466922 w 1772210"/>
              <a:gd name="connsiteY5" fmla="*/ 538414 h 1035489"/>
              <a:gd name="connsiteX6" fmla="*/ 1772210 w 1772210"/>
              <a:gd name="connsiteY6" fmla="*/ 766362 h 1035489"/>
              <a:gd name="connsiteX7" fmla="*/ 1699926 w 1772210"/>
              <a:gd name="connsiteY7" fmla="*/ 790851 h 1035489"/>
              <a:gd name="connsiteX8" fmla="*/ 1005526 w 1772210"/>
              <a:gd name="connsiteY8" fmla="*/ 978182 h 1035489"/>
              <a:gd name="connsiteX9" fmla="*/ 739750 w 1772210"/>
              <a:gd name="connsiteY9" fmla="*/ 1035489 h 1035489"/>
              <a:gd name="connsiteX10" fmla="*/ 86532 w 1772210"/>
              <a:gd name="connsiteY10" fmla="*/ 607518 h 1035489"/>
              <a:gd name="connsiteX11" fmla="*/ 0 w 1772210"/>
              <a:gd name="connsiteY11" fmla="*/ 266196 h 1035489"/>
              <a:gd name="connsiteX12" fmla="*/ 125459 w 1772210"/>
              <a:gd name="connsiteY12" fmla="*/ 225815 h 1035489"/>
              <a:gd name="connsiteX13" fmla="*/ 600018 w 1772210"/>
              <a:gd name="connsiteY13" fmla="*/ 10571 h 1035489"/>
              <a:gd name="connsiteX14" fmla="*/ 616093 w 1772210"/>
              <a:gd name="connsiteY14" fmla="*/ 0 h 103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2210" h="1035489">
                <a:moveTo>
                  <a:pt x="616093" y="0"/>
                </a:moveTo>
                <a:lnTo>
                  <a:pt x="1067731" y="241573"/>
                </a:lnTo>
                <a:lnTo>
                  <a:pt x="1102755" y="278917"/>
                </a:lnTo>
                <a:cubicBezTo>
                  <a:pt x="1123449" y="299455"/>
                  <a:pt x="1144795" y="319000"/>
                  <a:pt x="1166746" y="337024"/>
                </a:cubicBezTo>
                <a:cubicBezTo>
                  <a:pt x="1232599" y="391095"/>
                  <a:pt x="1326703" y="453149"/>
                  <a:pt x="1424659" y="513106"/>
                </a:cubicBezTo>
                <a:lnTo>
                  <a:pt x="1466922" y="538414"/>
                </a:lnTo>
                <a:lnTo>
                  <a:pt x="1772210" y="766362"/>
                </a:lnTo>
                <a:lnTo>
                  <a:pt x="1699926" y="790851"/>
                </a:lnTo>
                <a:cubicBezTo>
                  <a:pt x="1500467" y="855585"/>
                  <a:pt x="1263183" y="919113"/>
                  <a:pt x="1005526" y="978182"/>
                </a:cubicBezTo>
                <a:lnTo>
                  <a:pt x="739750" y="1035489"/>
                </a:lnTo>
                <a:lnTo>
                  <a:pt x="86532" y="607518"/>
                </a:lnTo>
                <a:lnTo>
                  <a:pt x="0" y="266196"/>
                </a:lnTo>
                <a:lnTo>
                  <a:pt x="125459" y="225815"/>
                </a:lnTo>
                <a:cubicBezTo>
                  <a:pt x="308492" y="161521"/>
                  <a:pt x="469152" y="88457"/>
                  <a:pt x="600018" y="10571"/>
                </a:cubicBezTo>
                <a:lnTo>
                  <a:pt x="616093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3FB7C78-3CDF-4CE2-9DF2-4CD9BC113971}"/>
              </a:ext>
            </a:extLst>
          </p:cNvPr>
          <p:cNvSpPr/>
          <p:nvPr/>
        </p:nvSpPr>
        <p:spPr>
          <a:xfrm>
            <a:off x="3388556" y="3312168"/>
            <a:ext cx="1321676" cy="811026"/>
          </a:xfrm>
          <a:custGeom>
            <a:avLst/>
            <a:gdLst>
              <a:gd name="connsiteX0" fmla="*/ 908349 w 1750178"/>
              <a:gd name="connsiteY0" fmla="*/ 0 h 1073971"/>
              <a:gd name="connsiteX1" fmla="*/ 1750178 w 1750178"/>
              <a:gd name="connsiteY1" fmla="*/ 290286 h 1073971"/>
              <a:gd name="connsiteX2" fmla="*/ 951892 w 1750178"/>
              <a:gd name="connsiteY2" fmla="*/ 595086 h 1073971"/>
              <a:gd name="connsiteX3" fmla="*/ 1072062 w 1750178"/>
              <a:gd name="connsiteY3" fmla="*/ 1033352 h 1073971"/>
              <a:gd name="connsiteX4" fmla="*/ 953548 w 1750178"/>
              <a:gd name="connsiteY4" fmla="*/ 1047820 h 1073971"/>
              <a:gd name="connsiteX5" fmla="*/ 104442 w 1750178"/>
              <a:gd name="connsiteY5" fmla="*/ 1062159 h 1073971"/>
              <a:gd name="connsiteX6" fmla="*/ 0 w 1750178"/>
              <a:gd name="connsiteY6" fmla="*/ 1051181 h 1073971"/>
              <a:gd name="connsiteX7" fmla="*/ 95410 w 1750178"/>
              <a:gd name="connsiteY7" fmla="*/ 879132 h 1073971"/>
              <a:gd name="connsiteX8" fmla="*/ 114470 w 1750178"/>
              <a:gd name="connsiteY8" fmla="*/ 843534 h 1073971"/>
              <a:gd name="connsiteX9" fmla="*/ 545492 w 1750178"/>
              <a:gd name="connsiteY9" fmla="*/ 537029 h 1073971"/>
              <a:gd name="connsiteX10" fmla="*/ 908349 w 1750178"/>
              <a:gd name="connsiteY10" fmla="*/ 0 h 107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0178" h="1073971">
                <a:moveTo>
                  <a:pt x="908349" y="0"/>
                </a:moveTo>
                <a:lnTo>
                  <a:pt x="1750178" y="290286"/>
                </a:lnTo>
                <a:lnTo>
                  <a:pt x="951892" y="595086"/>
                </a:lnTo>
                <a:lnTo>
                  <a:pt x="1072062" y="1033352"/>
                </a:lnTo>
                <a:lnTo>
                  <a:pt x="953548" y="1047820"/>
                </a:lnTo>
                <a:cubicBezTo>
                  <a:pt x="644377" y="1077553"/>
                  <a:pt x="355374" y="1081356"/>
                  <a:pt x="104442" y="1062159"/>
                </a:cubicBezTo>
                <a:lnTo>
                  <a:pt x="0" y="1051181"/>
                </a:lnTo>
                <a:cubicBezTo>
                  <a:pt x="23264" y="1010251"/>
                  <a:pt x="56558" y="950716"/>
                  <a:pt x="95410" y="879132"/>
                </a:cubicBezTo>
                <a:lnTo>
                  <a:pt x="114470" y="843534"/>
                </a:lnTo>
                <a:lnTo>
                  <a:pt x="545492" y="537029"/>
                </a:lnTo>
                <a:lnTo>
                  <a:pt x="90834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359C6BE-AC0E-4AE3-AF3C-7560D55BD02A}"/>
              </a:ext>
            </a:extLst>
          </p:cNvPr>
          <p:cNvSpPr/>
          <p:nvPr/>
        </p:nvSpPr>
        <p:spPr>
          <a:xfrm>
            <a:off x="2952324" y="4309803"/>
            <a:ext cx="2174415" cy="707343"/>
          </a:xfrm>
          <a:custGeom>
            <a:avLst/>
            <a:gdLst>
              <a:gd name="connsiteX0" fmla="*/ 516499 w 2879384"/>
              <a:gd name="connsiteY0" fmla="*/ 0 h 936672"/>
              <a:gd name="connsiteX1" fmla="*/ 522858 w 2879384"/>
              <a:gd name="connsiteY1" fmla="*/ 1887 h 936672"/>
              <a:gd name="connsiteX2" fmla="*/ 1669191 w 2879384"/>
              <a:gd name="connsiteY2" fmla="*/ 50524 h 936672"/>
              <a:gd name="connsiteX3" fmla="*/ 1740048 w 2879384"/>
              <a:gd name="connsiteY3" fmla="*/ 41684 h 936672"/>
              <a:gd name="connsiteX4" fmla="*/ 1776298 w 2879384"/>
              <a:gd name="connsiteY4" fmla="*/ 173890 h 936672"/>
              <a:gd name="connsiteX5" fmla="*/ 2284298 w 2879384"/>
              <a:gd name="connsiteY5" fmla="*/ 188404 h 936672"/>
              <a:gd name="connsiteX6" fmla="*/ 2879384 w 2879384"/>
              <a:gd name="connsiteY6" fmla="*/ 449661 h 936672"/>
              <a:gd name="connsiteX7" fmla="*/ 2676184 w 2879384"/>
              <a:gd name="connsiteY7" fmla="*/ 493204 h 936672"/>
              <a:gd name="connsiteX8" fmla="*/ 2472984 w 2879384"/>
              <a:gd name="connsiteY8" fmla="*/ 464176 h 936672"/>
              <a:gd name="connsiteX9" fmla="*/ 2124641 w 2879384"/>
              <a:gd name="connsiteY9" fmla="*/ 449661 h 936672"/>
              <a:gd name="connsiteX10" fmla="*/ 1674698 w 2879384"/>
              <a:gd name="connsiteY10" fmla="*/ 449661 h 936672"/>
              <a:gd name="connsiteX11" fmla="*/ 2077500 w 2879384"/>
              <a:gd name="connsiteY11" fmla="*/ 834428 h 936672"/>
              <a:gd name="connsiteX12" fmla="*/ 1958941 w 2879384"/>
              <a:gd name="connsiteY12" fmla="*/ 848448 h 936672"/>
              <a:gd name="connsiteX13" fmla="*/ 35188 w 2879384"/>
              <a:gd name="connsiteY13" fmla="*/ 936537 h 936672"/>
              <a:gd name="connsiteX14" fmla="*/ 0 w 2879384"/>
              <a:gd name="connsiteY14" fmla="*/ 936155 h 936672"/>
              <a:gd name="connsiteX15" fmla="*/ 586126 w 2879384"/>
              <a:gd name="connsiteY15" fmla="*/ 478690 h 936672"/>
              <a:gd name="connsiteX16" fmla="*/ 516499 w 2879384"/>
              <a:gd name="connsiteY16" fmla="*/ 0 h 9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384" h="936672">
                <a:moveTo>
                  <a:pt x="516499" y="0"/>
                </a:moveTo>
                <a:lnTo>
                  <a:pt x="522858" y="1887"/>
                </a:lnTo>
                <a:cubicBezTo>
                  <a:pt x="818442" y="75369"/>
                  <a:pt x="1222539" y="95940"/>
                  <a:pt x="1669191" y="50524"/>
                </a:cubicBezTo>
                <a:lnTo>
                  <a:pt x="1740048" y="41684"/>
                </a:lnTo>
                <a:lnTo>
                  <a:pt x="1776298" y="173890"/>
                </a:lnTo>
                <a:lnTo>
                  <a:pt x="2284298" y="188404"/>
                </a:lnTo>
                <a:lnTo>
                  <a:pt x="2879384" y="449661"/>
                </a:lnTo>
                <a:cubicBezTo>
                  <a:pt x="2811651" y="464175"/>
                  <a:pt x="2745411" y="490731"/>
                  <a:pt x="2676184" y="493204"/>
                </a:cubicBezTo>
                <a:cubicBezTo>
                  <a:pt x="2607807" y="495646"/>
                  <a:pt x="2540954" y="472019"/>
                  <a:pt x="2472984" y="464176"/>
                </a:cubicBezTo>
                <a:cubicBezTo>
                  <a:pt x="2305401" y="444839"/>
                  <a:pt x="2292849" y="449661"/>
                  <a:pt x="2124641" y="449661"/>
                </a:cubicBezTo>
                <a:lnTo>
                  <a:pt x="1674698" y="449661"/>
                </a:lnTo>
                <a:lnTo>
                  <a:pt x="2077500" y="834428"/>
                </a:lnTo>
                <a:lnTo>
                  <a:pt x="1958941" y="848448"/>
                </a:lnTo>
                <a:cubicBezTo>
                  <a:pt x="1420299" y="904877"/>
                  <a:pt x="635234" y="939110"/>
                  <a:pt x="35188" y="936537"/>
                </a:cubicBezTo>
                <a:lnTo>
                  <a:pt x="0" y="936155"/>
                </a:lnTo>
                <a:lnTo>
                  <a:pt x="586126" y="478690"/>
                </a:lnTo>
                <a:lnTo>
                  <a:pt x="516499" y="0"/>
                </a:lnTo>
                <a:close/>
              </a:path>
            </a:pathLst>
          </a:custGeom>
          <a:solidFill>
            <a:srgbClr val="46669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803C49F-C534-49B7-9C68-63518C067A63}"/>
              </a:ext>
            </a:extLst>
          </p:cNvPr>
          <p:cNvSpPr/>
          <p:nvPr/>
        </p:nvSpPr>
        <p:spPr>
          <a:xfrm>
            <a:off x="2386562" y="5185362"/>
            <a:ext cx="2838823" cy="744300"/>
          </a:xfrm>
          <a:custGeom>
            <a:avLst/>
            <a:gdLst>
              <a:gd name="connsiteX0" fmla="*/ 3166921 w 3759200"/>
              <a:gd name="connsiteY0" fmla="*/ 0 h 985612"/>
              <a:gd name="connsiteX1" fmla="*/ 3396343 w 3759200"/>
              <a:gd name="connsiteY1" fmla="*/ 219149 h 985612"/>
              <a:gd name="connsiteX2" fmla="*/ 3759200 w 3759200"/>
              <a:gd name="connsiteY2" fmla="*/ 625549 h 985612"/>
              <a:gd name="connsiteX3" fmla="*/ 3374915 w 3759200"/>
              <a:gd name="connsiteY3" fmla="*/ 913763 h 985612"/>
              <a:gd name="connsiteX4" fmla="*/ 3229235 w 3759200"/>
              <a:gd name="connsiteY4" fmla="*/ 924690 h 985612"/>
              <a:gd name="connsiteX5" fmla="*/ 2702966 w 3759200"/>
              <a:gd name="connsiteY5" fmla="*/ 956087 h 985612"/>
              <a:gd name="connsiteX6" fmla="*/ 171759 w 3759200"/>
              <a:gd name="connsiteY6" fmla="*/ 962196 h 985612"/>
              <a:gd name="connsiteX7" fmla="*/ 13193 w 3759200"/>
              <a:gd name="connsiteY7" fmla="*/ 954745 h 985612"/>
              <a:gd name="connsiteX8" fmla="*/ 0 w 3759200"/>
              <a:gd name="connsiteY8" fmla="*/ 872291 h 985612"/>
              <a:gd name="connsiteX9" fmla="*/ 1204686 w 3759200"/>
              <a:gd name="connsiteY9" fmla="*/ 523949 h 985612"/>
              <a:gd name="connsiteX10" fmla="*/ 973218 w 3759200"/>
              <a:gd name="connsiteY10" fmla="*/ 155046 h 985612"/>
              <a:gd name="connsiteX11" fmla="*/ 1102396 w 3759200"/>
              <a:gd name="connsiteY11" fmla="*/ 155829 h 985612"/>
              <a:gd name="connsiteX12" fmla="*/ 2749688 w 3759200"/>
              <a:gd name="connsiteY12" fmla="*/ 52811 h 985612"/>
              <a:gd name="connsiteX13" fmla="*/ 3166921 w 3759200"/>
              <a:gd name="connsiteY13" fmla="*/ 0 h 98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9200" h="985612">
                <a:moveTo>
                  <a:pt x="3166921" y="0"/>
                </a:moveTo>
                <a:lnTo>
                  <a:pt x="3396343" y="219149"/>
                </a:lnTo>
                <a:lnTo>
                  <a:pt x="3759200" y="625549"/>
                </a:lnTo>
                <a:lnTo>
                  <a:pt x="3374915" y="913763"/>
                </a:lnTo>
                <a:lnTo>
                  <a:pt x="3229235" y="924690"/>
                </a:lnTo>
                <a:cubicBezTo>
                  <a:pt x="3047342" y="937439"/>
                  <a:pt x="2870804" y="947992"/>
                  <a:pt x="2702966" y="956087"/>
                </a:cubicBezTo>
                <a:cubicBezTo>
                  <a:pt x="1947696" y="992514"/>
                  <a:pt x="995975" y="996028"/>
                  <a:pt x="171759" y="962196"/>
                </a:cubicBezTo>
                <a:lnTo>
                  <a:pt x="13193" y="954745"/>
                </a:lnTo>
                <a:lnTo>
                  <a:pt x="0" y="872291"/>
                </a:lnTo>
                <a:lnTo>
                  <a:pt x="1204686" y="523949"/>
                </a:lnTo>
                <a:lnTo>
                  <a:pt x="973218" y="155046"/>
                </a:lnTo>
                <a:lnTo>
                  <a:pt x="1102396" y="155829"/>
                </a:lnTo>
                <a:cubicBezTo>
                  <a:pt x="1590769" y="154216"/>
                  <a:pt x="2153454" y="120922"/>
                  <a:pt x="2749688" y="52811"/>
                </a:cubicBezTo>
                <a:lnTo>
                  <a:pt x="3166921" y="0"/>
                </a:lnTo>
                <a:close/>
              </a:path>
            </a:pathLst>
          </a:custGeom>
          <a:solidFill>
            <a:srgbClr val="46669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AA29BB2-B2F7-44EA-AC5F-B5929B8EEA07}"/>
              </a:ext>
            </a:extLst>
          </p:cNvPr>
          <p:cNvSpPr/>
          <p:nvPr/>
        </p:nvSpPr>
        <p:spPr>
          <a:xfrm>
            <a:off x="2449196" y="6219677"/>
            <a:ext cx="2589857" cy="588951"/>
          </a:xfrm>
          <a:custGeom>
            <a:avLst/>
            <a:gdLst>
              <a:gd name="connsiteX0" fmla="*/ 2890432 w 3429517"/>
              <a:gd name="connsiteY0" fmla="*/ 0 h 779897"/>
              <a:gd name="connsiteX1" fmla="*/ 3429517 w 3429517"/>
              <a:gd name="connsiteY1" fmla="*/ 576697 h 779897"/>
              <a:gd name="connsiteX2" fmla="*/ 3110203 w 3429517"/>
              <a:gd name="connsiteY2" fmla="*/ 779897 h 779897"/>
              <a:gd name="connsiteX3" fmla="*/ 33174 w 3429517"/>
              <a:gd name="connsiteY3" fmla="*/ 765382 h 779897"/>
              <a:gd name="connsiteX4" fmla="*/ 33174 w 3429517"/>
              <a:gd name="connsiteY4" fmla="*/ 228354 h 779897"/>
              <a:gd name="connsiteX5" fmla="*/ 0 w 3429517"/>
              <a:gd name="connsiteY5" fmla="*/ 21015 h 779897"/>
              <a:gd name="connsiteX6" fmla="*/ 281649 w 3429517"/>
              <a:gd name="connsiteY6" fmla="*/ 34083 h 779897"/>
              <a:gd name="connsiteX7" fmla="*/ 2641630 w 3429517"/>
              <a:gd name="connsiteY7" fmla="*/ 14060 h 779897"/>
              <a:gd name="connsiteX8" fmla="*/ 2890432 w 3429517"/>
              <a:gd name="connsiteY8" fmla="*/ 0 h 77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517" h="779897">
                <a:moveTo>
                  <a:pt x="2890432" y="0"/>
                </a:moveTo>
                <a:lnTo>
                  <a:pt x="3429517" y="576697"/>
                </a:lnTo>
                <a:lnTo>
                  <a:pt x="3110203" y="779897"/>
                </a:lnTo>
                <a:lnTo>
                  <a:pt x="33174" y="765382"/>
                </a:lnTo>
                <a:lnTo>
                  <a:pt x="33174" y="228354"/>
                </a:lnTo>
                <a:lnTo>
                  <a:pt x="0" y="21015"/>
                </a:lnTo>
                <a:lnTo>
                  <a:pt x="281649" y="34083"/>
                </a:lnTo>
                <a:cubicBezTo>
                  <a:pt x="976414" y="60524"/>
                  <a:pt x="1787477" y="57211"/>
                  <a:pt x="2641630" y="14060"/>
                </a:cubicBezTo>
                <a:lnTo>
                  <a:pt x="2890432" y="0"/>
                </a:lnTo>
                <a:close/>
              </a:path>
            </a:pathLst>
          </a:custGeom>
          <a:solidFill>
            <a:srgbClr val="46669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01C9152-D8BF-49F0-ABF7-C566D8668258}"/>
              </a:ext>
            </a:extLst>
          </p:cNvPr>
          <p:cNvSpPr/>
          <p:nvPr/>
        </p:nvSpPr>
        <p:spPr>
          <a:xfrm>
            <a:off x="3388556" y="3575223"/>
            <a:ext cx="291370" cy="543287"/>
          </a:xfrm>
          <a:custGeom>
            <a:avLst/>
            <a:gdLst>
              <a:gd name="connsiteX0" fmla="*/ 385835 w 385835"/>
              <a:gd name="connsiteY0" fmla="*/ 0 h 719428"/>
              <a:gd name="connsiteX1" fmla="*/ 233649 w 385835"/>
              <a:gd name="connsiteY1" fmla="*/ 719428 h 719428"/>
              <a:gd name="connsiteX2" fmla="*/ 104442 w 385835"/>
              <a:gd name="connsiteY2" fmla="*/ 713816 h 719428"/>
              <a:gd name="connsiteX3" fmla="*/ 0 w 385835"/>
              <a:gd name="connsiteY3" fmla="*/ 702838 h 719428"/>
              <a:gd name="connsiteX4" fmla="*/ 292690 w 385835"/>
              <a:gd name="connsiteY4" fmla="*/ 149455 h 719428"/>
              <a:gd name="connsiteX5" fmla="*/ 343456 w 385835"/>
              <a:gd name="connsiteY5" fmla="*/ 42816 h 719428"/>
              <a:gd name="connsiteX6" fmla="*/ 385835 w 385835"/>
              <a:gd name="connsiteY6" fmla="*/ 0 h 7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35" h="719428">
                <a:moveTo>
                  <a:pt x="385835" y="0"/>
                </a:moveTo>
                <a:lnTo>
                  <a:pt x="233649" y="719428"/>
                </a:lnTo>
                <a:lnTo>
                  <a:pt x="104442" y="713816"/>
                </a:lnTo>
                <a:lnTo>
                  <a:pt x="0" y="702838"/>
                </a:lnTo>
                <a:cubicBezTo>
                  <a:pt x="58161" y="600513"/>
                  <a:pt x="179002" y="381907"/>
                  <a:pt x="292690" y="149455"/>
                </a:cubicBezTo>
                <a:lnTo>
                  <a:pt x="343456" y="42816"/>
                </a:lnTo>
                <a:lnTo>
                  <a:pt x="385835" y="0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E7092A6-AE73-4684-81D6-C85F21E61E00}"/>
              </a:ext>
            </a:extLst>
          </p:cNvPr>
          <p:cNvSpPr/>
          <p:nvPr/>
        </p:nvSpPr>
        <p:spPr>
          <a:xfrm>
            <a:off x="4786957" y="3684831"/>
            <a:ext cx="360690" cy="283691"/>
          </a:xfrm>
          <a:custGeom>
            <a:avLst/>
            <a:gdLst>
              <a:gd name="connsiteX0" fmla="*/ 0 w 477630"/>
              <a:gd name="connsiteY0" fmla="*/ 0 h 375667"/>
              <a:gd name="connsiteX1" fmla="*/ 477630 w 477630"/>
              <a:gd name="connsiteY1" fmla="*/ 255477 h 375667"/>
              <a:gd name="connsiteX2" fmla="*/ 450791 w 477630"/>
              <a:gd name="connsiteY2" fmla="*/ 265663 h 375667"/>
              <a:gd name="connsiteX3" fmla="*/ 137138 w 477630"/>
              <a:gd name="connsiteY3" fmla="*/ 364740 h 375667"/>
              <a:gd name="connsiteX4" fmla="*/ 95240 w 477630"/>
              <a:gd name="connsiteY4" fmla="*/ 375667 h 375667"/>
              <a:gd name="connsiteX5" fmla="*/ 0 w 477630"/>
              <a:gd name="connsiteY5" fmla="*/ 0 h 37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630" h="375667">
                <a:moveTo>
                  <a:pt x="0" y="0"/>
                </a:moveTo>
                <a:lnTo>
                  <a:pt x="477630" y="255477"/>
                </a:lnTo>
                <a:lnTo>
                  <a:pt x="450791" y="265663"/>
                </a:lnTo>
                <a:cubicBezTo>
                  <a:pt x="352440" y="300792"/>
                  <a:pt x="247541" y="333987"/>
                  <a:pt x="137138" y="364740"/>
                </a:cubicBezTo>
                <a:lnTo>
                  <a:pt x="95240" y="37566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2" name="Graphic 71" descr="Marker">
            <a:extLst>
              <a:ext uri="{FF2B5EF4-FFF2-40B4-BE49-F238E27FC236}">
                <a16:creationId xmlns:a16="http://schemas.microsoft.com/office/drawing/2014/main" id="{9A51AB2A-DDDE-42E6-AD45-9AF4D69B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6699" y="6321849"/>
            <a:ext cx="553120" cy="553120"/>
          </a:xfrm>
          <a:prstGeom prst="rect">
            <a:avLst/>
          </a:pr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1FE87E9-96CD-4CFD-8D87-4BCB792973CD}"/>
              </a:ext>
            </a:extLst>
          </p:cNvPr>
          <p:cNvSpPr/>
          <p:nvPr/>
        </p:nvSpPr>
        <p:spPr>
          <a:xfrm>
            <a:off x="2384526" y="4267819"/>
            <a:ext cx="1065589" cy="748346"/>
          </a:xfrm>
          <a:custGeom>
            <a:avLst/>
            <a:gdLst>
              <a:gd name="connsiteX0" fmla="*/ 993805 w 1411065"/>
              <a:gd name="connsiteY0" fmla="*/ 0 h 990970"/>
              <a:gd name="connsiteX1" fmla="*/ 1136299 w 1411065"/>
              <a:gd name="connsiteY1" fmla="*/ 16393 h 990970"/>
              <a:gd name="connsiteX2" fmla="*/ 1274742 w 1411065"/>
              <a:gd name="connsiteY2" fmla="*/ 57482 h 990970"/>
              <a:gd name="connsiteX3" fmla="*/ 1411065 w 1411065"/>
              <a:gd name="connsiteY3" fmla="*/ 85588 h 990970"/>
              <a:gd name="connsiteX4" fmla="*/ 1250925 w 1411065"/>
              <a:gd name="connsiteY4" fmla="*/ 360113 h 990970"/>
              <a:gd name="connsiteX5" fmla="*/ 844525 w 1411065"/>
              <a:gd name="connsiteY5" fmla="*/ 563313 h 990970"/>
              <a:gd name="connsiteX6" fmla="*/ 680042 w 1411065"/>
              <a:gd name="connsiteY6" fmla="*/ 990970 h 990970"/>
              <a:gd name="connsiteX7" fmla="*/ 613040 w 1411065"/>
              <a:gd name="connsiteY7" fmla="*/ 990242 h 990970"/>
              <a:gd name="connsiteX8" fmla="*/ 0 w 1411065"/>
              <a:gd name="connsiteY8" fmla="*/ 944597 h 990970"/>
              <a:gd name="connsiteX9" fmla="*/ 463571 w 1411065"/>
              <a:gd name="connsiteY9" fmla="*/ 372083 h 990970"/>
              <a:gd name="connsiteX10" fmla="*/ 993805 w 1411065"/>
              <a:gd name="connsiteY10" fmla="*/ 0 h 9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1065" h="990970">
                <a:moveTo>
                  <a:pt x="993805" y="0"/>
                </a:moveTo>
                <a:lnTo>
                  <a:pt x="1136299" y="16393"/>
                </a:lnTo>
                <a:cubicBezTo>
                  <a:pt x="1179229" y="31519"/>
                  <a:pt x="1225479" y="45236"/>
                  <a:pt x="1274742" y="57482"/>
                </a:cubicBezTo>
                <a:lnTo>
                  <a:pt x="1411065" y="85588"/>
                </a:lnTo>
                <a:lnTo>
                  <a:pt x="1250925" y="360113"/>
                </a:lnTo>
                <a:lnTo>
                  <a:pt x="844525" y="563313"/>
                </a:lnTo>
                <a:lnTo>
                  <a:pt x="680042" y="990970"/>
                </a:lnTo>
                <a:lnTo>
                  <a:pt x="613040" y="990242"/>
                </a:lnTo>
                <a:cubicBezTo>
                  <a:pt x="333676" y="985202"/>
                  <a:pt x="111353" y="970596"/>
                  <a:pt x="0" y="944597"/>
                </a:cubicBezTo>
                <a:lnTo>
                  <a:pt x="463571" y="372083"/>
                </a:lnTo>
                <a:cubicBezTo>
                  <a:pt x="673102" y="291772"/>
                  <a:pt x="817060" y="124028"/>
                  <a:pt x="993805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6049FCE-DDB8-4CD0-96B6-E0ED1F633AFB}"/>
              </a:ext>
            </a:extLst>
          </p:cNvPr>
          <p:cNvSpPr/>
          <p:nvPr/>
        </p:nvSpPr>
        <p:spPr>
          <a:xfrm>
            <a:off x="1365875" y="5161857"/>
            <a:ext cx="1448154" cy="714279"/>
          </a:xfrm>
          <a:custGeom>
            <a:avLst/>
            <a:gdLst>
              <a:gd name="connsiteX0" fmla="*/ 915678 w 1917661"/>
              <a:gd name="connsiteY0" fmla="*/ 0 h 945857"/>
              <a:gd name="connsiteX1" fmla="*/ 1025439 w 1917661"/>
              <a:gd name="connsiteY1" fmla="*/ 42725 h 945857"/>
              <a:gd name="connsiteX2" fmla="*/ 1870247 w 1917661"/>
              <a:gd name="connsiteY2" fmla="*/ 171817 h 945857"/>
              <a:gd name="connsiteX3" fmla="*/ 1904238 w 1917661"/>
              <a:gd name="connsiteY3" fmla="*/ 173447 h 945857"/>
              <a:gd name="connsiteX4" fmla="*/ 1917661 w 1917661"/>
              <a:gd name="connsiteY4" fmla="*/ 656674 h 945857"/>
              <a:gd name="connsiteX5" fmla="*/ 756518 w 1917661"/>
              <a:gd name="connsiteY5" fmla="*/ 932445 h 945857"/>
              <a:gd name="connsiteX6" fmla="*/ 742809 w 1917661"/>
              <a:gd name="connsiteY6" fmla="*/ 945857 h 945857"/>
              <a:gd name="connsiteX7" fmla="*/ 528411 w 1917661"/>
              <a:gd name="connsiteY7" fmla="*/ 925691 h 945857"/>
              <a:gd name="connsiteX8" fmla="*/ 140931 w 1917661"/>
              <a:gd name="connsiteY8" fmla="*/ 874549 h 945857"/>
              <a:gd name="connsiteX9" fmla="*/ 0 w 1917661"/>
              <a:gd name="connsiteY9" fmla="*/ 847576 h 945857"/>
              <a:gd name="connsiteX10" fmla="*/ 70064 w 1917661"/>
              <a:gd name="connsiteY10" fmla="*/ 813220 h 945857"/>
              <a:gd name="connsiteX11" fmla="*/ 556946 w 1917661"/>
              <a:gd name="connsiteY11" fmla="*/ 540561 h 945857"/>
              <a:gd name="connsiteX12" fmla="*/ 915678 w 1917661"/>
              <a:gd name="connsiteY12" fmla="*/ 0 h 94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661" h="945857">
                <a:moveTo>
                  <a:pt x="915678" y="0"/>
                </a:moveTo>
                <a:lnTo>
                  <a:pt x="1025439" y="42725"/>
                </a:lnTo>
                <a:cubicBezTo>
                  <a:pt x="1222496" y="106728"/>
                  <a:pt x="1512656" y="150417"/>
                  <a:pt x="1870247" y="171817"/>
                </a:cubicBezTo>
                <a:lnTo>
                  <a:pt x="1904238" y="173447"/>
                </a:lnTo>
                <a:lnTo>
                  <a:pt x="1917661" y="656674"/>
                </a:lnTo>
                <a:lnTo>
                  <a:pt x="756518" y="932445"/>
                </a:lnTo>
                <a:lnTo>
                  <a:pt x="742809" y="945857"/>
                </a:lnTo>
                <a:lnTo>
                  <a:pt x="528411" y="925691"/>
                </a:lnTo>
                <a:cubicBezTo>
                  <a:pt x="384659" y="910602"/>
                  <a:pt x="254314" y="893571"/>
                  <a:pt x="140931" y="874549"/>
                </a:cubicBezTo>
                <a:lnTo>
                  <a:pt x="0" y="847576"/>
                </a:lnTo>
                <a:lnTo>
                  <a:pt x="70064" y="813220"/>
                </a:lnTo>
                <a:cubicBezTo>
                  <a:pt x="247698" y="734595"/>
                  <a:pt x="463682" y="686623"/>
                  <a:pt x="556946" y="540561"/>
                </a:cubicBezTo>
                <a:cubicBezTo>
                  <a:pt x="663533" y="373633"/>
                  <a:pt x="837596" y="82973"/>
                  <a:pt x="915678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6" name="Graphic 75" descr="Marker">
            <a:extLst>
              <a:ext uri="{FF2B5EF4-FFF2-40B4-BE49-F238E27FC236}">
                <a16:creationId xmlns:a16="http://schemas.microsoft.com/office/drawing/2014/main" id="{DB7536C5-DF8F-4316-A26C-5051DB15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1127" y="5366521"/>
            <a:ext cx="553120" cy="553120"/>
          </a:xfrm>
          <a:prstGeom prst="rect">
            <a:avLst/>
          </a:prstGeom>
        </p:spPr>
      </p:pic>
      <p:pic>
        <p:nvPicPr>
          <p:cNvPr id="77" name="Graphic 76" descr="Marker">
            <a:extLst>
              <a:ext uri="{FF2B5EF4-FFF2-40B4-BE49-F238E27FC236}">
                <a16:creationId xmlns:a16="http://schemas.microsoft.com/office/drawing/2014/main" id="{928F7700-D48E-4733-996A-E59ED44B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0843" y="4648025"/>
            <a:ext cx="414315" cy="41431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57B5D6B-57FA-44AE-9DA9-C1458A6B41A4}"/>
              </a:ext>
            </a:extLst>
          </p:cNvPr>
          <p:cNvSpPr/>
          <p:nvPr/>
        </p:nvSpPr>
        <p:spPr>
          <a:xfrm>
            <a:off x="4406550" y="2170269"/>
            <a:ext cx="36794" cy="726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Graphic 78" descr="Marker">
            <a:extLst>
              <a:ext uri="{FF2B5EF4-FFF2-40B4-BE49-F238E27FC236}">
                <a16:creationId xmlns:a16="http://schemas.microsoft.com/office/drawing/2014/main" id="{FC6A7D1D-CD05-4106-A588-4C537753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9008" y="4442077"/>
            <a:ext cx="414315" cy="414314"/>
          </a:xfrm>
          <a:prstGeom prst="rect">
            <a:avLst/>
          </a:prstGeom>
        </p:spPr>
      </p:pic>
      <p:pic>
        <p:nvPicPr>
          <p:cNvPr id="80" name="Graphic 79" descr="Marker">
            <a:extLst>
              <a:ext uri="{FF2B5EF4-FFF2-40B4-BE49-F238E27FC236}">
                <a16:creationId xmlns:a16="http://schemas.microsoft.com/office/drawing/2014/main" id="{194C9B6B-71F5-4678-BA52-5D5C647CC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717" y="3649631"/>
            <a:ext cx="345262" cy="345262"/>
          </a:xfrm>
          <a:prstGeom prst="rect">
            <a:avLst/>
          </a:prstGeom>
        </p:spPr>
      </p:pic>
      <p:sp>
        <p:nvSpPr>
          <p:cNvPr id="82" name="Flowchart: Punched Tape 81">
            <a:extLst>
              <a:ext uri="{FF2B5EF4-FFF2-40B4-BE49-F238E27FC236}">
                <a16:creationId xmlns:a16="http://schemas.microsoft.com/office/drawing/2014/main" id="{E30C4E8C-764B-48CD-8B36-80DA3E2FA33D}"/>
              </a:ext>
            </a:extLst>
          </p:cNvPr>
          <p:cNvSpPr/>
          <p:nvPr/>
        </p:nvSpPr>
        <p:spPr>
          <a:xfrm>
            <a:off x="4443344" y="2183641"/>
            <a:ext cx="1123596" cy="663735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" descr="javed aslam&amp;#39;s calligraphy hay al falah #calligraphy #typography #design |  Urdu calligraphy, Arabic design, Typography">
            <a:extLst>
              <a:ext uri="{FF2B5EF4-FFF2-40B4-BE49-F238E27FC236}">
                <a16:creationId xmlns:a16="http://schemas.microsoft.com/office/drawing/2014/main" id="{4AB6B657-C218-4A7C-B3FF-83ADDB38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38" y="2148829"/>
            <a:ext cx="1035787" cy="7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6CB41-86DF-486A-89F3-90E18EFDB7C6}"/>
              </a:ext>
            </a:extLst>
          </p:cNvPr>
          <p:cNvSpPr txBox="1"/>
          <p:nvPr/>
        </p:nvSpPr>
        <p:spPr>
          <a:xfrm>
            <a:off x="3920120" y="633751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5A2542-0201-4D2F-9975-76C73DB15D3A}"/>
              </a:ext>
            </a:extLst>
          </p:cNvPr>
          <p:cNvSpPr txBox="1"/>
          <p:nvPr/>
        </p:nvSpPr>
        <p:spPr>
          <a:xfrm>
            <a:off x="3851992" y="538414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0AE4DD-D378-4EBF-8EC6-A8F0FCDDB14C}"/>
              </a:ext>
            </a:extLst>
          </p:cNvPr>
          <p:cNvSpPr txBox="1"/>
          <p:nvPr/>
        </p:nvSpPr>
        <p:spPr>
          <a:xfrm>
            <a:off x="3860873" y="4430779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TAQWA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0DA553-5E96-41A6-B02E-221612B42D90}"/>
              </a:ext>
            </a:extLst>
          </p:cNvPr>
          <p:cNvSpPr txBox="1"/>
          <p:nvPr/>
        </p:nvSpPr>
        <p:spPr>
          <a:xfrm>
            <a:off x="3920344" y="3477409"/>
            <a:ext cx="98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YAQIN</a:t>
            </a:r>
          </a:p>
        </p:txBody>
      </p:sp>
    </p:spTree>
    <p:extLst>
      <p:ext uri="{BB962C8B-B14F-4D97-AF65-F5344CB8AC3E}">
        <p14:creationId xmlns:p14="http://schemas.microsoft.com/office/powerpoint/2010/main" val="136032871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542763" y="159663"/>
            <a:ext cx="5142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rgbClr val="FF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</a:t>
            </a:r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َتَرَوُنَّ</a:t>
            </a:r>
            <a:r>
              <a:rPr lang="ar-SA" sz="6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الۡجَحِيۡمَ‏ 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D2702-943D-4372-97B4-8E8B8CA39118}"/>
              </a:ext>
            </a:extLst>
          </p:cNvPr>
          <p:cNvSpPr txBox="1"/>
          <p:nvPr/>
        </p:nvSpPr>
        <p:spPr>
          <a:xfrm>
            <a:off x="4478622" y="1112559"/>
            <a:ext cx="1364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Surely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you will see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342DF-16E7-4C39-9780-DAADCACFF65F}"/>
              </a:ext>
            </a:extLst>
          </p:cNvPr>
          <p:cNvSpPr txBox="1"/>
          <p:nvPr/>
        </p:nvSpPr>
        <p:spPr>
          <a:xfrm>
            <a:off x="2897306" y="1112559"/>
            <a:ext cx="158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The </a:t>
            </a:r>
            <a:b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Hellfire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8CE787C3-13E8-468C-807A-EE1470464A6A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0A35D1-5008-496C-98CC-B8DD54F6E776}"/>
              </a:ext>
            </a:extLst>
          </p:cNvPr>
          <p:cNvSpPr/>
          <p:nvPr/>
        </p:nvSpPr>
        <p:spPr>
          <a:xfrm>
            <a:off x="665747" y="1837746"/>
            <a:ext cx="7812505" cy="646332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LA:  used to respond to an oath. It is a </a:t>
            </a:r>
            <a:r>
              <a:rPr lang="en-US" sz="2400" dirty="0" err="1">
                <a:solidFill>
                  <a:schemeClr val="tx1"/>
                </a:solidFill>
              </a:rPr>
              <a:t>qasam</a:t>
            </a:r>
            <a:r>
              <a:rPr lang="en-US" sz="2400" dirty="0">
                <a:solidFill>
                  <a:schemeClr val="tx1"/>
                </a:solidFill>
              </a:rPr>
              <a:t> - for certainty. </a:t>
            </a: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CDA03-AE05-4D8A-BB4B-181B0263E808}"/>
              </a:ext>
            </a:extLst>
          </p:cNvPr>
          <p:cNvSpPr txBox="1"/>
          <p:nvPr/>
        </p:nvSpPr>
        <p:spPr>
          <a:xfrm>
            <a:off x="1542763" y="2783002"/>
            <a:ext cx="5142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لَتَرَوُنَّ </a:t>
            </a:r>
            <a:r>
              <a:rPr lang="ar-SA" sz="6000" b="0" i="0" dirty="0">
                <a:solidFill>
                  <a:srgbClr val="00808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الۡجَحِيۡمَ‏ </a:t>
            </a:r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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825AE-C287-489D-B538-22C7FE78B596}"/>
              </a:ext>
            </a:extLst>
          </p:cNvPr>
          <p:cNvSpPr txBox="1"/>
          <p:nvPr/>
        </p:nvSpPr>
        <p:spPr>
          <a:xfrm>
            <a:off x="4478622" y="3735898"/>
            <a:ext cx="1364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Surely you will see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324DF-3EAB-4DC8-B1B2-03EB57A72F12}"/>
              </a:ext>
            </a:extLst>
          </p:cNvPr>
          <p:cNvSpPr txBox="1"/>
          <p:nvPr/>
        </p:nvSpPr>
        <p:spPr>
          <a:xfrm>
            <a:off x="2897306" y="3735898"/>
            <a:ext cx="158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The </a:t>
            </a:r>
            <a:br>
              <a:rPr lang="en-US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Hellfire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5" name="Flowchart: Display 14">
            <a:extLst>
              <a:ext uri="{FF2B5EF4-FFF2-40B4-BE49-F238E27FC236}">
                <a16:creationId xmlns:a16="http://schemas.microsoft.com/office/drawing/2014/main" id="{7DB5456E-0AAD-48A2-822A-DEB93C7D4732}"/>
              </a:ext>
            </a:extLst>
          </p:cNvPr>
          <p:cNvSpPr/>
          <p:nvPr/>
        </p:nvSpPr>
        <p:spPr>
          <a:xfrm>
            <a:off x="8342758" y="2783002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638A7B-C0B4-4332-837E-D90F5C60BD5D}"/>
              </a:ext>
            </a:extLst>
          </p:cNvPr>
          <p:cNvSpPr/>
          <p:nvPr/>
        </p:nvSpPr>
        <p:spPr>
          <a:xfrm>
            <a:off x="665747" y="4461085"/>
            <a:ext cx="7812505" cy="2052010"/>
          </a:xfrm>
          <a:prstGeom prst="roundRect">
            <a:avLst/>
          </a:prstGeom>
          <a:solidFill>
            <a:srgbClr val="008080">
              <a:alpha val="30000"/>
            </a:srgb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Jaheem</a:t>
            </a:r>
            <a:r>
              <a:rPr lang="en-US" sz="2400" dirty="0">
                <a:solidFill>
                  <a:schemeClr val="tx1"/>
                </a:solidFill>
              </a:rPr>
              <a:t> comes from </a:t>
            </a:r>
            <a:r>
              <a:rPr lang="en-US" sz="2400" b="1" dirty="0" err="1">
                <a:solidFill>
                  <a:schemeClr val="tx1"/>
                </a:solidFill>
              </a:rPr>
              <a:t>Juhm</a:t>
            </a:r>
            <a:r>
              <a:rPr lang="en-US" sz="2400" dirty="0">
                <a:solidFill>
                  <a:schemeClr val="tx1"/>
                </a:solidFill>
              </a:rPr>
              <a:t> which is the stare of a lion when it is about to pounce on his prey.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stare makes the potential prey petrified/horrified - so it cannot move. Hence the meaning: 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You will see - the stare of the hunting hell.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7825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740776" y="502563"/>
            <a:ext cx="5142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ثُمَّ لَتَرَوُنَّهَا </a:t>
            </a:r>
            <a:r>
              <a:rPr lang="ar-SA" sz="6000" b="0" i="0" dirty="0">
                <a:solidFill>
                  <a:srgbClr val="660066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عَيۡنَ الۡيَقِيۡنِ‏ </a:t>
            </a:r>
            <a:endParaRPr lang="en-US" sz="6000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986F6-8BF3-4D96-8088-E0B5903B6878}"/>
              </a:ext>
            </a:extLst>
          </p:cNvPr>
          <p:cNvSpPr txBox="1"/>
          <p:nvPr/>
        </p:nvSpPr>
        <p:spPr>
          <a:xfrm>
            <a:off x="4572000" y="1426815"/>
            <a:ext cx="1403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Surely you will see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724BD-0B25-4FD6-8F9D-4D6424868E1F}"/>
              </a:ext>
            </a:extLst>
          </p:cNvPr>
          <p:cNvSpPr txBox="1"/>
          <p:nvPr/>
        </p:nvSpPr>
        <p:spPr>
          <a:xfrm>
            <a:off x="3294991" y="1426815"/>
            <a:ext cx="158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660066"/>
                </a:solidFill>
                <a:effectLst/>
                <a:latin typeface="Arial" panose="020B0604020202020204" pitchFamily="34" charset="0"/>
              </a:rPr>
              <a:t>(with the) eye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6EB4E-8C5A-4D30-A970-5AEDDF031A49}"/>
              </a:ext>
            </a:extLst>
          </p:cNvPr>
          <p:cNvSpPr txBox="1"/>
          <p:nvPr/>
        </p:nvSpPr>
        <p:spPr>
          <a:xfrm>
            <a:off x="2049235" y="1426815"/>
            <a:ext cx="201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(Of) </a:t>
            </a:r>
            <a:br>
              <a:rPr lang="en-US" b="1" dirty="0">
                <a:solidFill>
                  <a:srgbClr val="660066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certainty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8428F-66E9-41D9-97A0-95EBD31B4AB8}"/>
              </a:ext>
            </a:extLst>
          </p:cNvPr>
          <p:cNvSpPr txBox="1"/>
          <p:nvPr/>
        </p:nvSpPr>
        <p:spPr>
          <a:xfrm>
            <a:off x="5900037" y="1565314"/>
            <a:ext cx="775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Then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5217B5F9-30DB-4F82-BB30-92AFDFC1BC88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D929AB-730A-4B51-AA63-23369469424B}"/>
              </a:ext>
            </a:extLst>
          </p:cNvPr>
          <p:cNvSpPr/>
          <p:nvPr/>
        </p:nvSpPr>
        <p:spPr>
          <a:xfrm>
            <a:off x="816003" y="2616243"/>
            <a:ext cx="7812505" cy="1314073"/>
          </a:xfrm>
          <a:prstGeom prst="roundRect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So, if you will only believe it through seeing it - then you will see it, and when you see it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That is when you will go into it.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2736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006255" y="388263"/>
            <a:ext cx="6324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ثُمَّ </a:t>
            </a:r>
            <a:r>
              <a:rPr lang="ar-SA" sz="6000" b="0" i="0" dirty="0">
                <a:solidFill>
                  <a:srgbClr val="FF0066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لَـتُسۡـئَـلُنَّ</a:t>
            </a:r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يَوۡمَـئِذٍ عَنِ النَّعِيۡمِ‏ 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7D93E-57A7-4B3A-AFFA-57F9B3459838}"/>
              </a:ext>
            </a:extLst>
          </p:cNvPr>
          <p:cNvSpPr txBox="1"/>
          <p:nvPr/>
        </p:nvSpPr>
        <p:spPr>
          <a:xfrm>
            <a:off x="3622636" y="1621423"/>
            <a:ext cx="134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That Day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F6202-161D-4076-8A72-E54D2C406FA4}"/>
              </a:ext>
            </a:extLst>
          </p:cNvPr>
          <p:cNvSpPr txBox="1"/>
          <p:nvPr/>
        </p:nvSpPr>
        <p:spPr>
          <a:xfrm>
            <a:off x="2309357" y="1621423"/>
            <a:ext cx="185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about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614C4-7B5A-44FF-96A9-97D404AFA13E}"/>
              </a:ext>
            </a:extLst>
          </p:cNvPr>
          <p:cNvSpPr txBox="1"/>
          <p:nvPr/>
        </p:nvSpPr>
        <p:spPr>
          <a:xfrm>
            <a:off x="1066868" y="1482924"/>
            <a:ext cx="236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pleasures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F35B-DC2A-4D93-BE03-C749671FC50F}"/>
              </a:ext>
            </a:extLst>
          </p:cNvPr>
          <p:cNvSpPr txBox="1"/>
          <p:nvPr/>
        </p:nvSpPr>
        <p:spPr>
          <a:xfrm>
            <a:off x="5082812" y="1344424"/>
            <a:ext cx="134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Arial" panose="020B0604020202020204" pitchFamily="34" charset="0"/>
              </a:rPr>
              <a:t>Surely you will be asked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06745-E390-469C-83C4-939E73CFE810}"/>
              </a:ext>
            </a:extLst>
          </p:cNvPr>
          <p:cNvSpPr txBox="1"/>
          <p:nvPr/>
        </p:nvSpPr>
        <p:spPr>
          <a:xfrm>
            <a:off x="6429465" y="1621423"/>
            <a:ext cx="908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Then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B6BC7C65-1CF3-408A-B501-8C45D1BF0C9C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A9A544-54F0-4285-B2E7-D43ECAAB8AE0}"/>
              </a:ext>
            </a:extLst>
          </p:cNvPr>
          <p:cNvSpPr/>
          <p:nvPr/>
        </p:nvSpPr>
        <p:spPr>
          <a:xfrm>
            <a:off x="530253" y="3027247"/>
            <a:ext cx="7812505" cy="2300368"/>
          </a:xfrm>
          <a:prstGeom prst="roundRect">
            <a:avLst/>
          </a:prstGeom>
          <a:solidFill>
            <a:srgbClr val="FF0066">
              <a:alpha val="3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1.	</a:t>
            </a:r>
            <a:r>
              <a:rPr lang="en-US" sz="2400" b="1" dirty="0" err="1">
                <a:solidFill>
                  <a:schemeClr val="tx1"/>
                </a:solidFill>
              </a:rPr>
              <a:t>Tus'aloona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You will be asked for sure.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2.	La </a:t>
            </a:r>
            <a:r>
              <a:rPr lang="en-US" sz="2400" b="1" dirty="0" err="1">
                <a:solidFill>
                  <a:schemeClr val="tx1"/>
                </a:solidFill>
              </a:rPr>
              <a:t>Tus'aloona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You will certainly be asked.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3.	La </a:t>
            </a:r>
            <a:r>
              <a:rPr lang="en-US" sz="2400" b="1" dirty="0" err="1">
                <a:solidFill>
                  <a:schemeClr val="tx1"/>
                </a:solidFill>
              </a:rPr>
              <a:t>Tus'alun</a:t>
            </a:r>
            <a:r>
              <a:rPr lang="en-US" sz="2400" b="1" dirty="0">
                <a:solidFill>
                  <a:schemeClr val="tx1"/>
                </a:solidFill>
              </a:rPr>
              <a:t>-na (with a </a:t>
            </a:r>
            <a:r>
              <a:rPr lang="en-US" sz="2400" b="1" dirty="0" err="1">
                <a:solidFill>
                  <a:schemeClr val="tx1"/>
                </a:solidFill>
              </a:rPr>
              <a:t>shadda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Certainly, you will certainly, certainly be asked.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10685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006255" y="388263"/>
            <a:ext cx="6324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ثُمَّ لَـتُسۡـئَـلُنَّ يَوۡمَـئِذٍ عَنِ </a:t>
            </a:r>
            <a:r>
              <a:rPr lang="ar-SA" sz="6000" b="0" i="0" dirty="0">
                <a:solidFill>
                  <a:srgbClr val="00B0F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النَّعِيۡمِ‏ 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7D93E-57A7-4B3A-AFFA-57F9B3459838}"/>
              </a:ext>
            </a:extLst>
          </p:cNvPr>
          <p:cNvSpPr txBox="1"/>
          <p:nvPr/>
        </p:nvSpPr>
        <p:spPr>
          <a:xfrm>
            <a:off x="3622636" y="1621423"/>
            <a:ext cx="134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That Day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F6202-161D-4076-8A72-E54D2C406FA4}"/>
              </a:ext>
            </a:extLst>
          </p:cNvPr>
          <p:cNvSpPr txBox="1"/>
          <p:nvPr/>
        </p:nvSpPr>
        <p:spPr>
          <a:xfrm>
            <a:off x="2309357" y="1621423"/>
            <a:ext cx="185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about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614C4-7B5A-44FF-96A9-97D404AFA13E}"/>
              </a:ext>
            </a:extLst>
          </p:cNvPr>
          <p:cNvSpPr txBox="1"/>
          <p:nvPr/>
        </p:nvSpPr>
        <p:spPr>
          <a:xfrm>
            <a:off x="1066868" y="1482924"/>
            <a:ext cx="236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The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pleasures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F35B-DC2A-4D93-BE03-C749671FC50F}"/>
              </a:ext>
            </a:extLst>
          </p:cNvPr>
          <p:cNvSpPr txBox="1"/>
          <p:nvPr/>
        </p:nvSpPr>
        <p:spPr>
          <a:xfrm>
            <a:off x="5082812" y="1344424"/>
            <a:ext cx="134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Surely you will be asked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06745-E390-469C-83C4-939E73CFE810}"/>
              </a:ext>
            </a:extLst>
          </p:cNvPr>
          <p:cNvSpPr txBox="1"/>
          <p:nvPr/>
        </p:nvSpPr>
        <p:spPr>
          <a:xfrm>
            <a:off x="6429465" y="1621423"/>
            <a:ext cx="908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Then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lowchart: Display 10">
            <a:extLst>
              <a:ext uri="{FF2B5EF4-FFF2-40B4-BE49-F238E27FC236}">
                <a16:creationId xmlns:a16="http://schemas.microsoft.com/office/drawing/2014/main" id="{B6BC7C65-1CF3-408A-B501-8C45D1BF0C9C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FE24B3-FB7E-40CD-8C9D-A737251B81EC}"/>
              </a:ext>
            </a:extLst>
          </p:cNvPr>
          <p:cNvSpPr/>
          <p:nvPr/>
        </p:nvSpPr>
        <p:spPr>
          <a:xfrm>
            <a:off x="581526" y="2338142"/>
            <a:ext cx="7980948" cy="923330"/>
          </a:xfrm>
          <a:prstGeom prst="roundRect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Ni'mah</a:t>
            </a:r>
            <a:r>
              <a:rPr lang="en-US" sz="2400" b="1" dirty="0">
                <a:solidFill>
                  <a:schemeClr val="tx1"/>
                </a:solidFill>
              </a:rPr>
              <a:t> (Singular) – </a:t>
            </a:r>
            <a:r>
              <a:rPr lang="en-US" sz="2400" b="1" dirty="0" err="1">
                <a:solidFill>
                  <a:schemeClr val="tx1"/>
                </a:solidFill>
              </a:rPr>
              <a:t>Ni’am</a:t>
            </a:r>
            <a:r>
              <a:rPr lang="en-US" sz="2400" b="1" dirty="0">
                <a:solidFill>
                  <a:schemeClr val="tx1"/>
                </a:solidFill>
              </a:rPr>
              <a:t> (Plural)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Na'eem</a:t>
            </a:r>
            <a:r>
              <a:rPr lang="en-US" sz="2400" b="1" dirty="0">
                <a:solidFill>
                  <a:schemeClr val="tx1"/>
                </a:solidFill>
              </a:rPr>
              <a:t> - has a </a:t>
            </a:r>
            <a:r>
              <a:rPr lang="en-US" sz="2400" b="1" dirty="0" err="1">
                <a:solidFill>
                  <a:srgbClr val="FFFF00"/>
                </a:solidFill>
              </a:rPr>
              <a:t>Ya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in it means 'extra continuous comforts.'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49019-42AE-44BC-84A9-B08959A20D63}"/>
              </a:ext>
            </a:extLst>
          </p:cNvPr>
          <p:cNvSpPr txBox="1"/>
          <p:nvPr/>
        </p:nvSpPr>
        <p:spPr>
          <a:xfrm>
            <a:off x="581526" y="4058626"/>
            <a:ext cx="7980948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asked because you were in a state of continuous blessing. What did you do with those luxuries? </a:t>
            </a:r>
          </a:p>
        </p:txBody>
      </p:sp>
    </p:spTree>
    <p:extLst>
      <p:ext uri="{BB962C8B-B14F-4D97-AF65-F5344CB8AC3E}">
        <p14:creationId xmlns:p14="http://schemas.microsoft.com/office/powerpoint/2010/main" val="3860398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5CDE19-E707-4852-BEBD-8840363F19EB}"/>
              </a:ext>
            </a:extLst>
          </p:cNvPr>
          <p:cNvGrpSpPr/>
          <p:nvPr/>
        </p:nvGrpSpPr>
        <p:grpSpPr>
          <a:xfrm>
            <a:off x="-28428" y="0"/>
            <a:ext cx="9174156" cy="6893230"/>
            <a:chOff x="-28428" y="0"/>
            <a:chExt cx="9174156" cy="68932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36AE61-A82D-4B06-993C-F40D6EBB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6000"/>
            </a:blip>
            <a:stretch>
              <a:fillRect/>
            </a:stretch>
          </p:blipFill>
          <p:spPr>
            <a:xfrm>
              <a:off x="0" y="0"/>
              <a:ext cx="9145728" cy="6217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225CBD-CD4A-41F7-AEDB-EABDF908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803" y="5799138"/>
              <a:ext cx="5443054" cy="10703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0E022E-FCA7-4D14-B63B-9CBA0E865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/>
            <a:stretch>
              <a:fillRect/>
            </a:stretch>
          </p:blipFill>
          <p:spPr>
            <a:xfrm>
              <a:off x="-28428" y="5634172"/>
              <a:ext cx="5436300" cy="1259058"/>
            </a:xfrm>
            <a:custGeom>
              <a:avLst/>
              <a:gdLst>
                <a:gd name="connsiteX0" fmla="*/ 4392171 w 5436300"/>
                <a:gd name="connsiteY0" fmla="*/ 1259057 h 1259058"/>
                <a:gd name="connsiteX1" fmla="*/ 4392210 w 5436300"/>
                <a:gd name="connsiteY1" fmla="*/ 1259058 h 1259058"/>
                <a:gd name="connsiteX2" fmla="*/ 4392093 w 5436300"/>
                <a:gd name="connsiteY2" fmla="*/ 1259058 h 1259058"/>
                <a:gd name="connsiteX3" fmla="*/ 5041387 w 5436300"/>
                <a:gd name="connsiteY3" fmla="*/ 1247208 h 1259058"/>
                <a:gd name="connsiteX4" fmla="*/ 5175129 w 5436300"/>
                <a:gd name="connsiteY4" fmla="*/ 1249146 h 1259058"/>
                <a:gd name="connsiteX5" fmla="*/ 5332979 w 5436300"/>
                <a:gd name="connsiteY5" fmla="*/ 1256046 h 1259058"/>
                <a:gd name="connsiteX6" fmla="*/ 5436300 w 5436300"/>
                <a:gd name="connsiteY6" fmla="*/ 1257590 h 1259058"/>
                <a:gd name="connsiteX7" fmla="*/ 5436300 w 5436300"/>
                <a:gd name="connsiteY7" fmla="*/ 1259058 h 1259058"/>
                <a:gd name="connsiteX8" fmla="*/ 4963355 w 5436300"/>
                <a:gd name="connsiteY8" fmla="*/ 1259058 h 1259058"/>
                <a:gd name="connsiteX9" fmla="*/ 4963362 w 5436300"/>
                <a:gd name="connsiteY9" fmla="*/ 1259057 h 1259058"/>
                <a:gd name="connsiteX10" fmla="*/ 0 w 5436300"/>
                <a:gd name="connsiteY10" fmla="*/ 0 h 1259058"/>
                <a:gd name="connsiteX11" fmla="*/ 5436300 w 5436300"/>
                <a:gd name="connsiteY11" fmla="*/ 0 h 1259058"/>
                <a:gd name="connsiteX12" fmla="*/ 5436300 w 5436300"/>
                <a:gd name="connsiteY12" fmla="*/ 71779 h 1259058"/>
                <a:gd name="connsiteX13" fmla="*/ 5369984 w 5436300"/>
                <a:gd name="connsiteY13" fmla="*/ 119497 h 1259058"/>
                <a:gd name="connsiteX14" fmla="*/ 5255686 w 5436300"/>
                <a:gd name="connsiteY14" fmla="*/ 193472 h 1259058"/>
                <a:gd name="connsiteX15" fmla="*/ 5172690 w 5436300"/>
                <a:gd name="connsiteY15" fmla="*/ 236366 h 1259058"/>
                <a:gd name="connsiteX16" fmla="*/ 5002525 w 5436300"/>
                <a:gd name="connsiteY16" fmla="*/ 351034 h 1259058"/>
                <a:gd name="connsiteX17" fmla="*/ 4937130 w 5436300"/>
                <a:gd name="connsiteY17" fmla="*/ 419125 h 1259058"/>
                <a:gd name="connsiteX18" fmla="*/ 4910364 w 5436300"/>
                <a:gd name="connsiteY18" fmla="*/ 441246 h 1259058"/>
                <a:gd name="connsiteX19" fmla="*/ 4303843 w 5436300"/>
                <a:gd name="connsiteY19" fmla="*/ 875445 h 1259058"/>
                <a:gd name="connsiteX20" fmla="*/ 4241059 w 5436300"/>
                <a:gd name="connsiteY20" fmla="*/ 929146 h 1259058"/>
                <a:gd name="connsiteX21" fmla="*/ 4186286 w 5436300"/>
                <a:gd name="connsiteY21" fmla="*/ 967193 h 1259058"/>
                <a:gd name="connsiteX22" fmla="*/ 4077312 w 5436300"/>
                <a:gd name="connsiteY22" fmla="*/ 1031669 h 1259058"/>
                <a:gd name="connsiteX23" fmla="*/ 4024086 w 5436300"/>
                <a:gd name="connsiteY23" fmla="*/ 1059895 h 1259058"/>
                <a:gd name="connsiteX24" fmla="*/ 3767985 w 5436300"/>
                <a:gd name="connsiteY24" fmla="*/ 1259057 h 1259058"/>
                <a:gd name="connsiteX25" fmla="*/ 4125608 w 5436300"/>
                <a:gd name="connsiteY25" fmla="*/ 1258441 h 1259058"/>
                <a:gd name="connsiteX26" fmla="*/ 4162694 w 5436300"/>
                <a:gd name="connsiteY26" fmla="*/ 1259058 h 1259058"/>
                <a:gd name="connsiteX27" fmla="*/ 0 w 5436300"/>
                <a:gd name="connsiteY27" fmla="*/ 1259058 h 12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36300" h="1259058">
                  <a:moveTo>
                    <a:pt x="4392171" y="1259057"/>
                  </a:moveTo>
                  <a:lnTo>
                    <a:pt x="4392210" y="1259058"/>
                  </a:lnTo>
                  <a:lnTo>
                    <a:pt x="4392093" y="1259058"/>
                  </a:lnTo>
                  <a:close/>
                  <a:moveTo>
                    <a:pt x="5041387" y="1247208"/>
                  </a:moveTo>
                  <a:lnTo>
                    <a:pt x="5175129" y="1249146"/>
                  </a:lnTo>
                  <a:cubicBezTo>
                    <a:pt x="5222687" y="1251112"/>
                    <a:pt x="5274190" y="1253903"/>
                    <a:pt x="5332979" y="1256046"/>
                  </a:cubicBezTo>
                  <a:lnTo>
                    <a:pt x="5436300" y="1257590"/>
                  </a:lnTo>
                  <a:lnTo>
                    <a:pt x="5436300" y="1259058"/>
                  </a:lnTo>
                  <a:lnTo>
                    <a:pt x="4963355" y="1259058"/>
                  </a:lnTo>
                  <a:lnTo>
                    <a:pt x="4963362" y="1259057"/>
                  </a:lnTo>
                  <a:close/>
                  <a:moveTo>
                    <a:pt x="0" y="0"/>
                  </a:moveTo>
                  <a:lnTo>
                    <a:pt x="5436300" y="0"/>
                  </a:lnTo>
                  <a:lnTo>
                    <a:pt x="5436300" y="71779"/>
                  </a:lnTo>
                  <a:lnTo>
                    <a:pt x="5369984" y="119497"/>
                  </a:lnTo>
                  <a:lnTo>
                    <a:pt x="5255686" y="193472"/>
                  </a:lnTo>
                  <a:lnTo>
                    <a:pt x="5172690" y="236366"/>
                  </a:lnTo>
                  <a:cubicBezTo>
                    <a:pt x="5113935" y="268329"/>
                    <a:pt x="5055431" y="304730"/>
                    <a:pt x="5002525" y="351034"/>
                  </a:cubicBezTo>
                  <a:lnTo>
                    <a:pt x="4937130" y="419125"/>
                  </a:lnTo>
                  <a:lnTo>
                    <a:pt x="4910364" y="441246"/>
                  </a:lnTo>
                  <a:cubicBezTo>
                    <a:pt x="4671341" y="649604"/>
                    <a:pt x="4429807" y="744201"/>
                    <a:pt x="4303843" y="875445"/>
                  </a:cubicBezTo>
                  <a:lnTo>
                    <a:pt x="4241059" y="929146"/>
                  </a:lnTo>
                  <a:lnTo>
                    <a:pt x="4186286" y="967193"/>
                  </a:lnTo>
                  <a:lnTo>
                    <a:pt x="4077312" y="1031669"/>
                  </a:lnTo>
                  <a:lnTo>
                    <a:pt x="4024086" y="1059895"/>
                  </a:lnTo>
                  <a:cubicBezTo>
                    <a:pt x="3932354" y="1108648"/>
                    <a:pt x="3844563" y="1159854"/>
                    <a:pt x="3767985" y="1259057"/>
                  </a:cubicBezTo>
                  <a:cubicBezTo>
                    <a:pt x="3915439" y="1254856"/>
                    <a:pt x="4028112" y="1256546"/>
                    <a:pt x="4125608" y="1258441"/>
                  </a:cubicBezTo>
                  <a:lnTo>
                    <a:pt x="4162694" y="1259058"/>
                  </a:lnTo>
                  <a:lnTo>
                    <a:pt x="0" y="1259058"/>
                  </a:ln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BC038-1DC2-40A2-B3C8-CA37500B58AD}"/>
              </a:ext>
            </a:extLst>
          </p:cNvPr>
          <p:cNvSpPr/>
          <p:nvPr/>
        </p:nvSpPr>
        <p:spPr>
          <a:xfrm>
            <a:off x="267286" y="203982"/>
            <a:ext cx="3432517" cy="5697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CONSLUSION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D0297-D8E3-4DD5-B931-FDECB3E17101}"/>
              </a:ext>
            </a:extLst>
          </p:cNvPr>
          <p:cNvSpPr/>
          <p:nvPr/>
        </p:nvSpPr>
        <p:spPr>
          <a:xfrm>
            <a:off x="914400" y="1122947"/>
            <a:ext cx="7379368" cy="4036111"/>
          </a:xfrm>
          <a:prstGeom prst="rect">
            <a:avLst/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beautiful surah began with the word, TAKATHUR – the one that we run after, and which distracts us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And the surah ends with NA’EEM –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blessings that we keep ignoring which are the means of getting closer to Allah (</a:t>
            </a:r>
            <a:r>
              <a:rPr lang="en-US" sz="2800" dirty="0" err="1">
                <a:solidFill>
                  <a:schemeClr val="bg1"/>
                </a:solidFill>
              </a:rPr>
              <a:t>SwT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999FF-79B8-4B17-9AE8-A213BA031DA4}"/>
              </a:ext>
            </a:extLst>
          </p:cNvPr>
          <p:cNvSpPr txBox="1"/>
          <p:nvPr/>
        </p:nvSpPr>
        <p:spPr>
          <a:xfrm>
            <a:off x="444644" y="6105478"/>
            <a:ext cx="324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https://www.tazkira.info</a:t>
            </a:r>
          </a:p>
        </p:txBody>
      </p:sp>
    </p:spTree>
    <p:extLst>
      <p:ext uri="{BB962C8B-B14F-4D97-AF65-F5344CB8AC3E}">
        <p14:creationId xmlns:p14="http://schemas.microsoft.com/office/powerpoint/2010/main" val="7951774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A677A-558B-40FF-884B-1BFFD7B0CD0C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7D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5CF3D-8B29-4BFB-8E15-7E5D507CFA3B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01270-B533-4DB7-8D8B-ABA95B6D4E70}"/>
              </a:ext>
            </a:extLst>
          </p:cNvPr>
          <p:cNvSpPr txBox="1"/>
          <p:nvPr/>
        </p:nvSpPr>
        <p:spPr>
          <a:xfrm>
            <a:off x="0" y="192505"/>
            <a:ext cx="459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masis MT Pro Medium" panose="020B0604020202020204" pitchFamily="18" charset="0"/>
              </a:rPr>
              <a:t>All you have to do is 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9E7FC-33A8-42B4-AFC2-A2FE1838A575}"/>
              </a:ext>
            </a:extLst>
          </p:cNvPr>
          <p:cNvSpPr txBox="1"/>
          <p:nvPr/>
        </p:nvSpPr>
        <p:spPr>
          <a:xfrm>
            <a:off x="5423152" y="192505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masis MT Pro Medium" panose="020B0604020202020204" pitchFamily="18" charset="0"/>
              </a:rPr>
              <a:t>&amp; Allah will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24B3B-DCA5-4499-A1B9-BF020AF04AFC}"/>
              </a:ext>
            </a:extLst>
          </p:cNvPr>
          <p:cNvSpPr txBox="1"/>
          <p:nvPr/>
        </p:nvSpPr>
        <p:spPr>
          <a:xfrm>
            <a:off x="1253762" y="1323975"/>
            <a:ext cx="206447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masis MT Pro Medium" panose="02040604050005020304" pitchFamily="18" charset="0"/>
              </a:rPr>
              <a:t>KNOCK</a:t>
            </a:r>
          </a:p>
          <a:p>
            <a:pPr algn="ctr"/>
            <a:endParaRPr lang="en-US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latin typeface="Amasis MT Pro Medium" panose="02040604050005020304" pitchFamily="18" charset="0"/>
              </a:rPr>
              <a:t>ATTEND</a:t>
            </a:r>
          </a:p>
          <a:p>
            <a:pPr algn="ctr"/>
            <a:endParaRPr lang="en-US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latin typeface="Amasis MT Pro Medium" panose="02040604050005020304" pitchFamily="18" charset="0"/>
              </a:rPr>
              <a:t>ASK</a:t>
            </a:r>
          </a:p>
          <a:p>
            <a:pPr algn="ctr"/>
            <a:endParaRPr lang="en-US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latin typeface="Amasis MT Pro Medium" panose="02040604050005020304" pitchFamily="18" charset="0"/>
              </a:rPr>
              <a:t>REPENT</a:t>
            </a:r>
          </a:p>
          <a:p>
            <a:pPr algn="ctr"/>
            <a:endParaRPr lang="en-US" sz="3600" dirty="0"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latin typeface="Amasis MT Pro Medium" panose="02040604050005020304" pitchFamily="18" charset="0"/>
              </a:rPr>
              <a:t>CRY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F2721-473A-4D60-83B2-35A70E6C84E3}"/>
              </a:ext>
            </a:extLst>
          </p:cNvPr>
          <p:cNvSpPr txBox="1"/>
          <p:nvPr/>
        </p:nvSpPr>
        <p:spPr>
          <a:xfrm>
            <a:off x="5573034" y="1278483"/>
            <a:ext cx="256993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OPEN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WELCOME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GIVE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FORGIVE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LISTEN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205399F-7DA2-4DD2-BAF5-98828C9A11C5}"/>
              </a:ext>
            </a:extLst>
          </p:cNvPr>
          <p:cNvSpPr/>
          <p:nvPr/>
        </p:nvSpPr>
        <p:spPr>
          <a:xfrm>
            <a:off x="4101601" y="1278483"/>
            <a:ext cx="1097280" cy="62564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66E885-DCA5-4428-9529-73C84459C19A}"/>
              </a:ext>
            </a:extLst>
          </p:cNvPr>
          <p:cNvSpPr/>
          <p:nvPr/>
        </p:nvSpPr>
        <p:spPr>
          <a:xfrm>
            <a:off x="4101601" y="2398489"/>
            <a:ext cx="1097280" cy="62564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426BD1-641D-4ADD-8E2C-D15A18D40177}"/>
              </a:ext>
            </a:extLst>
          </p:cNvPr>
          <p:cNvSpPr/>
          <p:nvPr/>
        </p:nvSpPr>
        <p:spPr>
          <a:xfrm>
            <a:off x="4101601" y="3518495"/>
            <a:ext cx="1097280" cy="62564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791ECB-0586-4C13-9F3C-DD1761FB92A6}"/>
              </a:ext>
            </a:extLst>
          </p:cNvPr>
          <p:cNvSpPr/>
          <p:nvPr/>
        </p:nvSpPr>
        <p:spPr>
          <a:xfrm>
            <a:off x="4101601" y="4638501"/>
            <a:ext cx="1097280" cy="62564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734C57-96FF-4526-BC7F-5FF93AC336C2}"/>
              </a:ext>
            </a:extLst>
          </p:cNvPr>
          <p:cNvSpPr/>
          <p:nvPr/>
        </p:nvSpPr>
        <p:spPr>
          <a:xfrm>
            <a:off x="4085219" y="5758509"/>
            <a:ext cx="1097280" cy="62564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5543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A9E61-B5DA-47E1-B9A2-5586FC9E9E90}"/>
              </a:ext>
            </a:extLst>
          </p:cNvPr>
          <p:cNvSpPr txBox="1"/>
          <p:nvPr/>
        </p:nvSpPr>
        <p:spPr>
          <a:xfrm>
            <a:off x="6608984" y="3641558"/>
            <a:ext cx="1819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QUIZ</a:t>
            </a:r>
            <a:br>
              <a:rPr lang="en-US" sz="6000" b="1" dirty="0"/>
            </a:br>
            <a:r>
              <a:rPr lang="en-US" sz="6000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47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Which of the following is not a derived meaning of the name of this surah?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The mutual rivalry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Competition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Negative Abundance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Staring at the Hellfire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62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A749C-D868-4E78-9994-8AD0C4D7CFE5}"/>
              </a:ext>
            </a:extLst>
          </p:cNvPr>
          <p:cNvGrpSpPr/>
          <p:nvPr/>
        </p:nvGrpSpPr>
        <p:grpSpPr>
          <a:xfrm>
            <a:off x="-28428" y="0"/>
            <a:ext cx="9174156" cy="6893230"/>
            <a:chOff x="-28428" y="0"/>
            <a:chExt cx="9174156" cy="68932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E1A1F5-8130-4296-918E-D9EC5EE7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6000"/>
            </a:blip>
            <a:stretch>
              <a:fillRect/>
            </a:stretch>
          </p:blipFill>
          <p:spPr>
            <a:xfrm>
              <a:off x="0" y="0"/>
              <a:ext cx="9145728" cy="6217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BE1C92-C269-45CC-9C86-6ADE7A46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803" y="5799138"/>
              <a:ext cx="5443054" cy="10703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8F1E61-13FD-4835-8539-FA254CB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/>
            <a:stretch>
              <a:fillRect/>
            </a:stretch>
          </p:blipFill>
          <p:spPr>
            <a:xfrm>
              <a:off x="-28428" y="5634172"/>
              <a:ext cx="5436300" cy="1259058"/>
            </a:xfrm>
            <a:custGeom>
              <a:avLst/>
              <a:gdLst>
                <a:gd name="connsiteX0" fmla="*/ 4392171 w 5436300"/>
                <a:gd name="connsiteY0" fmla="*/ 1259057 h 1259058"/>
                <a:gd name="connsiteX1" fmla="*/ 4392210 w 5436300"/>
                <a:gd name="connsiteY1" fmla="*/ 1259058 h 1259058"/>
                <a:gd name="connsiteX2" fmla="*/ 4392093 w 5436300"/>
                <a:gd name="connsiteY2" fmla="*/ 1259058 h 1259058"/>
                <a:gd name="connsiteX3" fmla="*/ 5041387 w 5436300"/>
                <a:gd name="connsiteY3" fmla="*/ 1247208 h 1259058"/>
                <a:gd name="connsiteX4" fmla="*/ 5175129 w 5436300"/>
                <a:gd name="connsiteY4" fmla="*/ 1249146 h 1259058"/>
                <a:gd name="connsiteX5" fmla="*/ 5332979 w 5436300"/>
                <a:gd name="connsiteY5" fmla="*/ 1256046 h 1259058"/>
                <a:gd name="connsiteX6" fmla="*/ 5436300 w 5436300"/>
                <a:gd name="connsiteY6" fmla="*/ 1257590 h 1259058"/>
                <a:gd name="connsiteX7" fmla="*/ 5436300 w 5436300"/>
                <a:gd name="connsiteY7" fmla="*/ 1259058 h 1259058"/>
                <a:gd name="connsiteX8" fmla="*/ 4963355 w 5436300"/>
                <a:gd name="connsiteY8" fmla="*/ 1259058 h 1259058"/>
                <a:gd name="connsiteX9" fmla="*/ 4963362 w 5436300"/>
                <a:gd name="connsiteY9" fmla="*/ 1259057 h 1259058"/>
                <a:gd name="connsiteX10" fmla="*/ 0 w 5436300"/>
                <a:gd name="connsiteY10" fmla="*/ 0 h 1259058"/>
                <a:gd name="connsiteX11" fmla="*/ 5436300 w 5436300"/>
                <a:gd name="connsiteY11" fmla="*/ 0 h 1259058"/>
                <a:gd name="connsiteX12" fmla="*/ 5436300 w 5436300"/>
                <a:gd name="connsiteY12" fmla="*/ 71779 h 1259058"/>
                <a:gd name="connsiteX13" fmla="*/ 5369984 w 5436300"/>
                <a:gd name="connsiteY13" fmla="*/ 119497 h 1259058"/>
                <a:gd name="connsiteX14" fmla="*/ 5255686 w 5436300"/>
                <a:gd name="connsiteY14" fmla="*/ 193472 h 1259058"/>
                <a:gd name="connsiteX15" fmla="*/ 5172690 w 5436300"/>
                <a:gd name="connsiteY15" fmla="*/ 236366 h 1259058"/>
                <a:gd name="connsiteX16" fmla="*/ 5002525 w 5436300"/>
                <a:gd name="connsiteY16" fmla="*/ 351034 h 1259058"/>
                <a:gd name="connsiteX17" fmla="*/ 4937130 w 5436300"/>
                <a:gd name="connsiteY17" fmla="*/ 419125 h 1259058"/>
                <a:gd name="connsiteX18" fmla="*/ 4910364 w 5436300"/>
                <a:gd name="connsiteY18" fmla="*/ 441246 h 1259058"/>
                <a:gd name="connsiteX19" fmla="*/ 4303843 w 5436300"/>
                <a:gd name="connsiteY19" fmla="*/ 875445 h 1259058"/>
                <a:gd name="connsiteX20" fmla="*/ 4241059 w 5436300"/>
                <a:gd name="connsiteY20" fmla="*/ 929146 h 1259058"/>
                <a:gd name="connsiteX21" fmla="*/ 4186286 w 5436300"/>
                <a:gd name="connsiteY21" fmla="*/ 967193 h 1259058"/>
                <a:gd name="connsiteX22" fmla="*/ 4077312 w 5436300"/>
                <a:gd name="connsiteY22" fmla="*/ 1031669 h 1259058"/>
                <a:gd name="connsiteX23" fmla="*/ 4024086 w 5436300"/>
                <a:gd name="connsiteY23" fmla="*/ 1059895 h 1259058"/>
                <a:gd name="connsiteX24" fmla="*/ 3767985 w 5436300"/>
                <a:gd name="connsiteY24" fmla="*/ 1259057 h 1259058"/>
                <a:gd name="connsiteX25" fmla="*/ 4125608 w 5436300"/>
                <a:gd name="connsiteY25" fmla="*/ 1258441 h 1259058"/>
                <a:gd name="connsiteX26" fmla="*/ 4162694 w 5436300"/>
                <a:gd name="connsiteY26" fmla="*/ 1259058 h 1259058"/>
                <a:gd name="connsiteX27" fmla="*/ 0 w 5436300"/>
                <a:gd name="connsiteY27" fmla="*/ 1259058 h 12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36300" h="1259058">
                  <a:moveTo>
                    <a:pt x="4392171" y="1259057"/>
                  </a:moveTo>
                  <a:lnTo>
                    <a:pt x="4392210" y="1259058"/>
                  </a:lnTo>
                  <a:lnTo>
                    <a:pt x="4392093" y="1259058"/>
                  </a:lnTo>
                  <a:close/>
                  <a:moveTo>
                    <a:pt x="5041387" y="1247208"/>
                  </a:moveTo>
                  <a:lnTo>
                    <a:pt x="5175129" y="1249146"/>
                  </a:lnTo>
                  <a:cubicBezTo>
                    <a:pt x="5222687" y="1251112"/>
                    <a:pt x="5274190" y="1253903"/>
                    <a:pt x="5332979" y="1256046"/>
                  </a:cubicBezTo>
                  <a:lnTo>
                    <a:pt x="5436300" y="1257590"/>
                  </a:lnTo>
                  <a:lnTo>
                    <a:pt x="5436300" y="1259058"/>
                  </a:lnTo>
                  <a:lnTo>
                    <a:pt x="4963355" y="1259058"/>
                  </a:lnTo>
                  <a:lnTo>
                    <a:pt x="4963362" y="1259057"/>
                  </a:lnTo>
                  <a:close/>
                  <a:moveTo>
                    <a:pt x="0" y="0"/>
                  </a:moveTo>
                  <a:lnTo>
                    <a:pt x="5436300" y="0"/>
                  </a:lnTo>
                  <a:lnTo>
                    <a:pt x="5436300" y="71779"/>
                  </a:lnTo>
                  <a:lnTo>
                    <a:pt x="5369984" y="119497"/>
                  </a:lnTo>
                  <a:lnTo>
                    <a:pt x="5255686" y="193472"/>
                  </a:lnTo>
                  <a:lnTo>
                    <a:pt x="5172690" y="236366"/>
                  </a:lnTo>
                  <a:cubicBezTo>
                    <a:pt x="5113935" y="268329"/>
                    <a:pt x="5055431" y="304730"/>
                    <a:pt x="5002525" y="351034"/>
                  </a:cubicBezTo>
                  <a:lnTo>
                    <a:pt x="4937130" y="419125"/>
                  </a:lnTo>
                  <a:lnTo>
                    <a:pt x="4910364" y="441246"/>
                  </a:lnTo>
                  <a:cubicBezTo>
                    <a:pt x="4671341" y="649604"/>
                    <a:pt x="4429807" y="744201"/>
                    <a:pt x="4303843" y="875445"/>
                  </a:cubicBezTo>
                  <a:lnTo>
                    <a:pt x="4241059" y="929146"/>
                  </a:lnTo>
                  <a:lnTo>
                    <a:pt x="4186286" y="967193"/>
                  </a:lnTo>
                  <a:lnTo>
                    <a:pt x="4077312" y="1031669"/>
                  </a:lnTo>
                  <a:lnTo>
                    <a:pt x="4024086" y="1059895"/>
                  </a:lnTo>
                  <a:cubicBezTo>
                    <a:pt x="3932354" y="1108648"/>
                    <a:pt x="3844563" y="1159854"/>
                    <a:pt x="3767985" y="1259057"/>
                  </a:cubicBezTo>
                  <a:cubicBezTo>
                    <a:pt x="3915439" y="1254856"/>
                    <a:pt x="4028112" y="1256546"/>
                    <a:pt x="4125608" y="1258441"/>
                  </a:cubicBezTo>
                  <a:lnTo>
                    <a:pt x="4162694" y="1259058"/>
                  </a:lnTo>
                  <a:lnTo>
                    <a:pt x="0" y="1259058"/>
                  </a:ln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537FAA-D25C-4C02-A38C-6FDD2BA34BF6}"/>
              </a:ext>
            </a:extLst>
          </p:cNvPr>
          <p:cNvSpPr/>
          <p:nvPr/>
        </p:nvSpPr>
        <p:spPr>
          <a:xfrm>
            <a:off x="267286" y="203982"/>
            <a:ext cx="3432517" cy="5697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COMPOSITION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B8D648-36EC-41BF-98A5-927FD80755DE}"/>
              </a:ext>
            </a:extLst>
          </p:cNvPr>
          <p:cNvSpPr/>
          <p:nvPr/>
        </p:nvSpPr>
        <p:spPr>
          <a:xfrm>
            <a:off x="2377440" y="1453449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Compilation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BC060C-C966-46F0-96D5-51DA4E6A582B}"/>
              </a:ext>
            </a:extLst>
          </p:cNvPr>
          <p:cNvSpPr/>
          <p:nvPr/>
        </p:nvSpPr>
        <p:spPr>
          <a:xfrm>
            <a:off x="4504063" y="1453448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102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51782C8-2C20-4FF1-A1EB-D7425EAE7B64}"/>
              </a:ext>
            </a:extLst>
          </p:cNvPr>
          <p:cNvSpPr/>
          <p:nvPr/>
        </p:nvSpPr>
        <p:spPr>
          <a:xfrm>
            <a:off x="2377440" y="1975690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Revelation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AB4460-2EE3-48EF-A149-966EC59F683B}"/>
              </a:ext>
            </a:extLst>
          </p:cNvPr>
          <p:cNvSpPr/>
          <p:nvPr/>
        </p:nvSpPr>
        <p:spPr>
          <a:xfrm>
            <a:off x="4504063" y="1975689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16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5FCAB0-173C-4892-B868-34D2045BC21D}"/>
              </a:ext>
            </a:extLst>
          </p:cNvPr>
          <p:cNvSpPr/>
          <p:nvPr/>
        </p:nvSpPr>
        <p:spPr>
          <a:xfrm>
            <a:off x="2377440" y="2497931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Ayah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44B298-D73A-4B13-A9EC-0093B81B999A}"/>
              </a:ext>
            </a:extLst>
          </p:cNvPr>
          <p:cNvSpPr/>
          <p:nvPr/>
        </p:nvSpPr>
        <p:spPr>
          <a:xfrm>
            <a:off x="4504063" y="2497930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1C9E09-B4EA-4AE0-A14A-F9779B9DE075}"/>
              </a:ext>
            </a:extLst>
          </p:cNvPr>
          <p:cNvSpPr/>
          <p:nvPr/>
        </p:nvSpPr>
        <p:spPr>
          <a:xfrm>
            <a:off x="2383727" y="3045133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Words /Letters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F9F1ED-EE06-443B-B500-533CE57A82BB}"/>
              </a:ext>
            </a:extLst>
          </p:cNvPr>
          <p:cNvSpPr/>
          <p:nvPr/>
        </p:nvSpPr>
        <p:spPr>
          <a:xfrm>
            <a:off x="4504063" y="3045132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28 / 123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FE3DDA-4DD0-40D7-B549-9894CE7AD8C2}"/>
              </a:ext>
            </a:extLst>
          </p:cNvPr>
          <p:cNvSpPr/>
          <p:nvPr/>
        </p:nvSpPr>
        <p:spPr>
          <a:xfrm>
            <a:off x="2383727" y="3567374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Juz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F99C7D-A0CD-4C92-86D9-439E0406A1FC}"/>
              </a:ext>
            </a:extLst>
          </p:cNvPr>
          <p:cNvSpPr/>
          <p:nvPr/>
        </p:nvSpPr>
        <p:spPr>
          <a:xfrm>
            <a:off x="4504063" y="3567373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30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B290160-A219-4748-87D5-D1C2EFF0F910}"/>
              </a:ext>
            </a:extLst>
          </p:cNvPr>
          <p:cNvSpPr/>
          <p:nvPr/>
        </p:nvSpPr>
        <p:spPr>
          <a:xfrm>
            <a:off x="2383727" y="4089615"/>
            <a:ext cx="2040126" cy="422031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Rev. Period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E5630A-9404-4F7B-B816-7B50382F3BBE}"/>
              </a:ext>
            </a:extLst>
          </p:cNvPr>
          <p:cNvSpPr/>
          <p:nvPr/>
        </p:nvSpPr>
        <p:spPr>
          <a:xfrm>
            <a:off x="4504063" y="4089614"/>
            <a:ext cx="1774288" cy="422031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/>
              </a:rPr>
              <a:t>Early Makkan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057B6B-25DC-4336-B75C-066A2028B684}"/>
              </a:ext>
            </a:extLst>
          </p:cNvPr>
          <p:cNvSpPr/>
          <p:nvPr/>
        </p:nvSpPr>
        <p:spPr>
          <a:xfrm>
            <a:off x="2377440" y="4611322"/>
            <a:ext cx="2040126" cy="547736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/>
              </a:rPr>
              <a:t>Classification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97C00C-E314-464D-805B-E9404F6867F9}"/>
              </a:ext>
            </a:extLst>
          </p:cNvPr>
          <p:cNvSpPr/>
          <p:nvPr/>
        </p:nvSpPr>
        <p:spPr>
          <a:xfrm>
            <a:off x="4504063" y="4611322"/>
            <a:ext cx="1774288" cy="547736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Open Sans"/>
              </a:rPr>
              <a:t>Mufassalat</a:t>
            </a:r>
            <a:endParaRPr lang="en-US" sz="1600" dirty="0">
              <a:solidFill>
                <a:srgbClr val="FFFF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216590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According to the period of revelation, Surah at-</a:t>
            </a:r>
            <a:r>
              <a:rPr lang="en-US" sz="3200" b="1" dirty="0" err="1">
                <a:solidFill>
                  <a:schemeClr val="tx1"/>
                </a:solidFill>
              </a:rPr>
              <a:t>Takathur</a:t>
            </a:r>
            <a:r>
              <a:rPr lang="en-US" sz="3200" b="1" dirty="0">
                <a:solidFill>
                  <a:schemeClr val="tx1"/>
                </a:solidFill>
              </a:rPr>
              <a:t> is considered to be a/an ______ surah.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Early </a:t>
            </a:r>
            <a:r>
              <a:rPr lang="en-US" sz="2400" b="1" dirty="0" err="1">
                <a:solidFill>
                  <a:schemeClr val="tx1"/>
                </a:solidFill>
              </a:rPr>
              <a:t>Makkan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Mid </a:t>
            </a:r>
            <a:r>
              <a:rPr lang="en-US" sz="2400" b="1" dirty="0" err="1">
                <a:solidFill>
                  <a:schemeClr val="tx1"/>
                </a:solidFill>
              </a:rPr>
              <a:t>Makkan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Late </a:t>
            </a:r>
            <a:r>
              <a:rPr lang="en-US" sz="2400" b="1" dirty="0" err="1">
                <a:solidFill>
                  <a:schemeClr val="tx1"/>
                </a:solidFill>
              </a:rPr>
              <a:t>Makkan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Madani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15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term, </a:t>
            </a:r>
            <a:r>
              <a:rPr lang="en-US" sz="3200" b="1" dirty="0" err="1">
                <a:solidFill>
                  <a:schemeClr val="tx1"/>
                </a:solidFill>
              </a:rPr>
              <a:t>Lahw</a:t>
            </a:r>
            <a:r>
              <a:rPr lang="en-US" sz="3200" b="1" dirty="0">
                <a:solidFill>
                  <a:schemeClr val="tx1"/>
                </a:solidFill>
              </a:rPr>
              <a:t>, means 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Lies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Entertainment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Abundance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Purity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009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Which of the following is not mentioned as a form of certitude in the Holy Qur’an?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Hubb-ul </a:t>
            </a:r>
            <a:r>
              <a:rPr lang="en-US" sz="2400" b="1" dirty="0" err="1">
                <a:solidFill>
                  <a:schemeClr val="tx1"/>
                </a:solidFill>
              </a:rPr>
              <a:t>Yaqin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Haqqul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Yaqin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Ilm</a:t>
            </a:r>
            <a:r>
              <a:rPr lang="en-US" sz="2400" b="1" dirty="0">
                <a:solidFill>
                  <a:schemeClr val="tx1"/>
                </a:solidFill>
              </a:rPr>
              <a:t>-ul-</a:t>
            </a:r>
            <a:r>
              <a:rPr lang="en-US" sz="2400" b="1" dirty="0" err="1">
                <a:solidFill>
                  <a:schemeClr val="tx1"/>
                </a:solidFill>
              </a:rPr>
              <a:t>Yaqin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Ain-ul-</a:t>
            </a:r>
            <a:r>
              <a:rPr lang="en-US" sz="2400" b="1" dirty="0" err="1">
                <a:solidFill>
                  <a:schemeClr val="tx1"/>
                </a:solidFill>
              </a:rPr>
              <a:t>Yaqin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85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Which of the following is the 3</a:t>
            </a:r>
            <a:r>
              <a:rPr lang="en-US" sz="3200" b="1" baseline="30000" dirty="0">
                <a:solidFill>
                  <a:schemeClr val="tx1"/>
                </a:solidFill>
              </a:rPr>
              <a:t>rd</a:t>
            </a:r>
            <a:r>
              <a:rPr lang="en-US" sz="3200" b="1" dirty="0">
                <a:solidFill>
                  <a:schemeClr val="tx1"/>
                </a:solidFill>
              </a:rPr>
              <a:t> tier of faith?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Imaan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Taqwa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Yaqin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Islam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7904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root word used in this surah for the ‘stare of the hunting hell’ is …..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Taraw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Juhm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Tus’alun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Takathur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6032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Surah </a:t>
            </a:r>
            <a:r>
              <a:rPr lang="en-US" sz="3200" b="1" dirty="0" err="1">
                <a:solidFill>
                  <a:schemeClr val="tx1"/>
                </a:solidFill>
              </a:rPr>
              <a:t>Takathur</a:t>
            </a:r>
            <a:r>
              <a:rPr lang="en-US" sz="3200" b="1" dirty="0">
                <a:solidFill>
                  <a:schemeClr val="tx1"/>
                </a:solidFill>
              </a:rPr>
              <a:t> is among the cluster of ---- surahs that discuss the alternate theme of Day of Judgment and Worldly affairs.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Three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Four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Five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6617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Which of the following words is not repeated in Ayaah 3 and 4?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Thumma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Kalla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Sawfa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FF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>
                <a:solidFill>
                  <a:schemeClr val="tx1"/>
                </a:solidFill>
              </a:rPr>
              <a:t>Ta’lamun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0774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Surah </a:t>
            </a:r>
            <a:r>
              <a:rPr lang="en-US" sz="3200" b="1" dirty="0" err="1">
                <a:solidFill>
                  <a:schemeClr val="tx1"/>
                </a:solidFill>
              </a:rPr>
              <a:t>Takathur</a:t>
            </a:r>
            <a:r>
              <a:rPr lang="en-US" sz="3200" b="1" dirty="0">
                <a:solidFill>
                  <a:schemeClr val="tx1"/>
                </a:solidFill>
              </a:rPr>
              <a:t> talks about the evil consequences of 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Stinting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Backbiting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Materialism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Hoarding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4287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Money Mentality can block your love and money">
            <a:extLst>
              <a:ext uri="{FF2B5EF4-FFF2-40B4-BE49-F238E27FC236}">
                <a16:creationId xmlns:a16="http://schemas.microsoft.com/office/drawing/2014/main" id="{EA18B846-40D7-4101-9283-E21CB4F13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20239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01C966-5BF9-445A-B4C4-195A1696874C}"/>
              </a:ext>
            </a:extLst>
          </p:cNvPr>
          <p:cNvSpPr/>
          <p:nvPr/>
        </p:nvSpPr>
        <p:spPr>
          <a:xfrm>
            <a:off x="561474" y="721894"/>
            <a:ext cx="4010526" cy="5574633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According to Surah </a:t>
            </a:r>
            <a:r>
              <a:rPr lang="en-US" sz="3200" b="1" dirty="0" err="1">
                <a:solidFill>
                  <a:schemeClr val="tx1"/>
                </a:solidFill>
              </a:rPr>
              <a:t>Takathur</a:t>
            </a:r>
            <a:r>
              <a:rPr lang="en-US" sz="3200" b="1" dirty="0">
                <a:solidFill>
                  <a:schemeClr val="tx1"/>
                </a:solidFill>
              </a:rPr>
              <a:t>, what will we be asked about on the Day of Qiyamah?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8E94C9-22E8-40D9-AE3D-F99B39ABC32C}"/>
              </a:ext>
            </a:extLst>
          </p:cNvPr>
          <p:cNvSpPr/>
          <p:nvPr/>
        </p:nvSpPr>
        <p:spPr>
          <a:xfrm>
            <a:off x="4928365" y="693821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Level of Faith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E254B-7A27-4FB7-8231-D643C7E2AC02}"/>
              </a:ext>
            </a:extLst>
          </p:cNvPr>
          <p:cNvSpPr/>
          <p:nvPr/>
        </p:nvSpPr>
        <p:spPr>
          <a:xfrm>
            <a:off x="4928365" y="2113548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3E964-7188-45EB-94F3-3B84DBEECFD5}"/>
              </a:ext>
            </a:extLst>
          </p:cNvPr>
          <p:cNvSpPr/>
          <p:nvPr/>
        </p:nvSpPr>
        <p:spPr>
          <a:xfrm>
            <a:off x="4928365" y="3533275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Our parents’ rights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B6028-E785-4F1D-AAA5-3F88F2E3A9CC}"/>
              </a:ext>
            </a:extLst>
          </p:cNvPr>
          <p:cNvSpPr/>
          <p:nvPr/>
        </p:nvSpPr>
        <p:spPr>
          <a:xfrm>
            <a:off x="4928365" y="4953002"/>
            <a:ext cx="4010526" cy="1343526"/>
          </a:xfrm>
          <a:prstGeom prst="roundRect">
            <a:avLst/>
          </a:prstGeom>
          <a:solidFill>
            <a:srgbClr val="66006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The delights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56C55-2925-4041-9D31-73512B81F65E}"/>
              </a:ext>
            </a:extLst>
          </p:cNvPr>
          <p:cNvSpPr/>
          <p:nvPr/>
        </p:nvSpPr>
        <p:spPr>
          <a:xfrm>
            <a:off x="5132331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F8D81-CE9A-41A1-9D84-707D02589E7C}"/>
              </a:ext>
            </a:extLst>
          </p:cNvPr>
          <p:cNvSpPr/>
          <p:nvPr/>
        </p:nvSpPr>
        <p:spPr>
          <a:xfrm>
            <a:off x="5132331" y="2459820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15DA5D-4352-4182-B581-45D3109A5434}"/>
              </a:ext>
            </a:extLst>
          </p:cNvPr>
          <p:cNvSpPr/>
          <p:nvPr/>
        </p:nvSpPr>
        <p:spPr>
          <a:xfrm>
            <a:off x="5132331" y="3838076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3C165-9E12-486D-A6E7-65E23C036684}"/>
              </a:ext>
            </a:extLst>
          </p:cNvPr>
          <p:cNvSpPr/>
          <p:nvPr/>
        </p:nvSpPr>
        <p:spPr>
          <a:xfrm>
            <a:off x="5132331" y="5272565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E99CD3-5D80-40B1-874F-90C468A0D2E8}"/>
              </a:ext>
            </a:extLst>
          </p:cNvPr>
          <p:cNvSpPr/>
          <p:nvPr/>
        </p:nvSpPr>
        <p:spPr>
          <a:xfrm>
            <a:off x="2207795" y="990601"/>
            <a:ext cx="717884" cy="7178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845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ow angle photo of cherry blossoms tree">
            <a:extLst>
              <a:ext uri="{FF2B5EF4-FFF2-40B4-BE49-F238E27FC236}">
                <a16:creationId xmlns:a16="http://schemas.microsoft.com/office/drawing/2014/main" id="{C46D106F-4A82-43B2-8A69-8FF06BED1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urood shareef in arabic Royalty Free Vector Image">
            <a:extLst>
              <a:ext uri="{FF2B5EF4-FFF2-40B4-BE49-F238E27FC236}">
                <a16:creationId xmlns:a16="http://schemas.microsoft.com/office/drawing/2014/main" id="{BB7106F4-EADF-485B-A802-8E8C4EC52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" b="12980"/>
          <a:stretch/>
        </p:blipFill>
        <p:spPr bwMode="auto">
          <a:xfrm>
            <a:off x="1965158" y="268066"/>
            <a:ext cx="7498080" cy="51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21783-C9DF-4126-B94F-C87310542B0A}"/>
              </a:ext>
            </a:extLst>
          </p:cNvPr>
          <p:cNvSpPr txBox="1"/>
          <p:nvPr/>
        </p:nvSpPr>
        <p:spPr>
          <a:xfrm>
            <a:off x="2674744" y="5414674"/>
            <a:ext cx="607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Answers:  </a:t>
            </a:r>
          </a:p>
          <a:p>
            <a:pPr algn="ctr"/>
            <a:r>
              <a:rPr lang="en-US" sz="2000" b="1" dirty="0"/>
              <a:t>1=D , 2=A , 3=B , 4=A , 5=B , 6=B , 7=C , 8=A , 9=C , 10=D </a:t>
            </a:r>
          </a:p>
        </p:txBody>
      </p:sp>
    </p:spTree>
    <p:extLst>
      <p:ext uri="{BB962C8B-B14F-4D97-AF65-F5344CB8AC3E}">
        <p14:creationId xmlns:p14="http://schemas.microsoft.com/office/powerpoint/2010/main" val="80872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A749C-D868-4E78-9994-8AD0C4D7CFE5}"/>
              </a:ext>
            </a:extLst>
          </p:cNvPr>
          <p:cNvGrpSpPr/>
          <p:nvPr/>
        </p:nvGrpSpPr>
        <p:grpSpPr>
          <a:xfrm>
            <a:off x="-28428" y="0"/>
            <a:ext cx="9174156" cy="6893230"/>
            <a:chOff x="-28428" y="0"/>
            <a:chExt cx="9174156" cy="68932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E1A1F5-8130-4296-918E-D9EC5EE7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6000"/>
            </a:blip>
            <a:stretch>
              <a:fillRect/>
            </a:stretch>
          </p:blipFill>
          <p:spPr>
            <a:xfrm>
              <a:off x="0" y="0"/>
              <a:ext cx="9145728" cy="6217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BE1C92-C269-45CC-9C86-6ADE7A46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803" y="5799138"/>
              <a:ext cx="5443054" cy="10703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8F1E61-13FD-4835-8539-FA254CB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/>
            <a:stretch>
              <a:fillRect/>
            </a:stretch>
          </p:blipFill>
          <p:spPr>
            <a:xfrm>
              <a:off x="-28428" y="5634172"/>
              <a:ext cx="5436300" cy="1259058"/>
            </a:xfrm>
            <a:custGeom>
              <a:avLst/>
              <a:gdLst>
                <a:gd name="connsiteX0" fmla="*/ 4392171 w 5436300"/>
                <a:gd name="connsiteY0" fmla="*/ 1259057 h 1259058"/>
                <a:gd name="connsiteX1" fmla="*/ 4392210 w 5436300"/>
                <a:gd name="connsiteY1" fmla="*/ 1259058 h 1259058"/>
                <a:gd name="connsiteX2" fmla="*/ 4392093 w 5436300"/>
                <a:gd name="connsiteY2" fmla="*/ 1259058 h 1259058"/>
                <a:gd name="connsiteX3" fmla="*/ 5041387 w 5436300"/>
                <a:gd name="connsiteY3" fmla="*/ 1247208 h 1259058"/>
                <a:gd name="connsiteX4" fmla="*/ 5175129 w 5436300"/>
                <a:gd name="connsiteY4" fmla="*/ 1249146 h 1259058"/>
                <a:gd name="connsiteX5" fmla="*/ 5332979 w 5436300"/>
                <a:gd name="connsiteY5" fmla="*/ 1256046 h 1259058"/>
                <a:gd name="connsiteX6" fmla="*/ 5436300 w 5436300"/>
                <a:gd name="connsiteY6" fmla="*/ 1257590 h 1259058"/>
                <a:gd name="connsiteX7" fmla="*/ 5436300 w 5436300"/>
                <a:gd name="connsiteY7" fmla="*/ 1259058 h 1259058"/>
                <a:gd name="connsiteX8" fmla="*/ 4963355 w 5436300"/>
                <a:gd name="connsiteY8" fmla="*/ 1259058 h 1259058"/>
                <a:gd name="connsiteX9" fmla="*/ 4963362 w 5436300"/>
                <a:gd name="connsiteY9" fmla="*/ 1259057 h 1259058"/>
                <a:gd name="connsiteX10" fmla="*/ 0 w 5436300"/>
                <a:gd name="connsiteY10" fmla="*/ 0 h 1259058"/>
                <a:gd name="connsiteX11" fmla="*/ 5436300 w 5436300"/>
                <a:gd name="connsiteY11" fmla="*/ 0 h 1259058"/>
                <a:gd name="connsiteX12" fmla="*/ 5436300 w 5436300"/>
                <a:gd name="connsiteY12" fmla="*/ 71779 h 1259058"/>
                <a:gd name="connsiteX13" fmla="*/ 5369984 w 5436300"/>
                <a:gd name="connsiteY13" fmla="*/ 119497 h 1259058"/>
                <a:gd name="connsiteX14" fmla="*/ 5255686 w 5436300"/>
                <a:gd name="connsiteY14" fmla="*/ 193472 h 1259058"/>
                <a:gd name="connsiteX15" fmla="*/ 5172690 w 5436300"/>
                <a:gd name="connsiteY15" fmla="*/ 236366 h 1259058"/>
                <a:gd name="connsiteX16" fmla="*/ 5002525 w 5436300"/>
                <a:gd name="connsiteY16" fmla="*/ 351034 h 1259058"/>
                <a:gd name="connsiteX17" fmla="*/ 4937130 w 5436300"/>
                <a:gd name="connsiteY17" fmla="*/ 419125 h 1259058"/>
                <a:gd name="connsiteX18" fmla="*/ 4910364 w 5436300"/>
                <a:gd name="connsiteY18" fmla="*/ 441246 h 1259058"/>
                <a:gd name="connsiteX19" fmla="*/ 4303843 w 5436300"/>
                <a:gd name="connsiteY19" fmla="*/ 875445 h 1259058"/>
                <a:gd name="connsiteX20" fmla="*/ 4241059 w 5436300"/>
                <a:gd name="connsiteY20" fmla="*/ 929146 h 1259058"/>
                <a:gd name="connsiteX21" fmla="*/ 4186286 w 5436300"/>
                <a:gd name="connsiteY21" fmla="*/ 967193 h 1259058"/>
                <a:gd name="connsiteX22" fmla="*/ 4077312 w 5436300"/>
                <a:gd name="connsiteY22" fmla="*/ 1031669 h 1259058"/>
                <a:gd name="connsiteX23" fmla="*/ 4024086 w 5436300"/>
                <a:gd name="connsiteY23" fmla="*/ 1059895 h 1259058"/>
                <a:gd name="connsiteX24" fmla="*/ 3767985 w 5436300"/>
                <a:gd name="connsiteY24" fmla="*/ 1259057 h 1259058"/>
                <a:gd name="connsiteX25" fmla="*/ 4125608 w 5436300"/>
                <a:gd name="connsiteY25" fmla="*/ 1258441 h 1259058"/>
                <a:gd name="connsiteX26" fmla="*/ 4162694 w 5436300"/>
                <a:gd name="connsiteY26" fmla="*/ 1259058 h 1259058"/>
                <a:gd name="connsiteX27" fmla="*/ 0 w 5436300"/>
                <a:gd name="connsiteY27" fmla="*/ 1259058 h 12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36300" h="1259058">
                  <a:moveTo>
                    <a:pt x="4392171" y="1259057"/>
                  </a:moveTo>
                  <a:lnTo>
                    <a:pt x="4392210" y="1259058"/>
                  </a:lnTo>
                  <a:lnTo>
                    <a:pt x="4392093" y="1259058"/>
                  </a:lnTo>
                  <a:close/>
                  <a:moveTo>
                    <a:pt x="5041387" y="1247208"/>
                  </a:moveTo>
                  <a:lnTo>
                    <a:pt x="5175129" y="1249146"/>
                  </a:lnTo>
                  <a:cubicBezTo>
                    <a:pt x="5222687" y="1251112"/>
                    <a:pt x="5274190" y="1253903"/>
                    <a:pt x="5332979" y="1256046"/>
                  </a:cubicBezTo>
                  <a:lnTo>
                    <a:pt x="5436300" y="1257590"/>
                  </a:lnTo>
                  <a:lnTo>
                    <a:pt x="5436300" y="1259058"/>
                  </a:lnTo>
                  <a:lnTo>
                    <a:pt x="4963355" y="1259058"/>
                  </a:lnTo>
                  <a:lnTo>
                    <a:pt x="4963362" y="1259057"/>
                  </a:lnTo>
                  <a:close/>
                  <a:moveTo>
                    <a:pt x="0" y="0"/>
                  </a:moveTo>
                  <a:lnTo>
                    <a:pt x="5436300" y="0"/>
                  </a:lnTo>
                  <a:lnTo>
                    <a:pt x="5436300" y="71779"/>
                  </a:lnTo>
                  <a:lnTo>
                    <a:pt x="5369984" y="119497"/>
                  </a:lnTo>
                  <a:lnTo>
                    <a:pt x="5255686" y="193472"/>
                  </a:lnTo>
                  <a:lnTo>
                    <a:pt x="5172690" y="236366"/>
                  </a:lnTo>
                  <a:cubicBezTo>
                    <a:pt x="5113935" y="268329"/>
                    <a:pt x="5055431" y="304730"/>
                    <a:pt x="5002525" y="351034"/>
                  </a:cubicBezTo>
                  <a:lnTo>
                    <a:pt x="4937130" y="419125"/>
                  </a:lnTo>
                  <a:lnTo>
                    <a:pt x="4910364" y="441246"/>
                  </a:lnTo>
                  <a:cubicBezTo>
                    <a:pt x="4671341" y="649604"/>
                    <a:pt x="4429807" y="744201"/>
                    <a:pt x="4303843" y="875445"/>
                  </a:cubicBezTo>
                  <a:lnTo>
                    <a:pt x="4241059" y="929146"/>
                  </a:lnTo>
                  <a:lnTo>
                    <a:pt x="4186286" y="967193"/>
                  </a:lnTo>
                  <a:lnTo>
                    <a:pt x="4077312" y="1031669"/>
                  </a:lnTo>
                  <a:lnTo>
                    <a:pt x="4024086" y="1059895"/>
                  </a:lnTo>
                  <a:cubicBezTo>
                    <a:pt x="3932354" y="1108648"/>
                    <a:pt x="3844563" y="1159854"/>
                    <a:pt x="3767985" y="1259057"/>
                  </a:cubicBezTo>
                  <a:cubicBezTo>
                    <a:pt x="3915439" y="1254856"/>
                    <a:pt x="4028112" y="1256546"/>
                    <a:pt x="4125608" y="1258441"/>
                  </a:cubicBezTo>
                  <a:lnTo>
                    <a:pt x="4162694" y="1259058"/>
                  </a:lnTo>
                  <a:lnTo>
                    <a:pt x="0" y="1259058"/>
                  </a:ln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537FAA-D25C-4C02-A38C-6FDD2BA34BF6}"/>
              </a:ext>
            </a:extLst>
          </p:cNvPr>
          <p:cNvSpPr/>
          <p:nvPr/>
        </p:nvSpPr>
        <p:spPr>
          <a:xfrm>
            <a:off x="267286" y="203982"/>
            <a:ext cx="3432517" cy="5697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 H E M 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2D1CBB-5CF2-4D6C-A1F2-E1B61257FA35}"/>
              </a:ext>
            </a:extLst>
          </p:cNvPr>
          <p:cNvSpPr/>
          <p:nvPr/>
        </p:nvSpPr>
        <p:spPr>
          <a:xfrm>
            <a:off x="1055076" y="847515"/>
            <a:ext cx="7033846" cy="2289581"/>
          </a:xfrm>
          <a:prstGeom prst="roundRect">
            <a:avLst>
              <a:gd name="adj" fmla="val 27778"/>
            </a:avLst>
          </a:prstGeom>
          <a:solidFill>
            <a:srgbClr val="002060">
              <a:alpha val="3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Surah At-</a:t>
            </a:r>
            <a:r>
              <a:rPr lang="en-US" sz="2800" dirty="0" err="1"/>
              <a:t>Takathur</a:t>
            </a:r>
            <a:r>
              <a:rPr lang="en-US" sz="2800" dirty="0"/>
              <a:t> is among the cluster of 4 surahs: 99-102 (</a:t>
            </a:r>
            <a:r>
              <a:rPr lang="en-US" sz="2800" dirty="0" err="1"/>
              <a:t>Zilzal</a:t>
            </a:r>
            <a:r>
              <a:rPr lang="en-US" sz="2800" dirty="0"/>
              <a:t>, ‘</a:t>
            </a:r>
            <a:r>
              <a:rPr lang="en-US" sz="2800" dirty="0" err="1"/>
              <a:t>Adiyat</a:t>
            </a:r>
            <a:r>
              <a:rPr lang="en-US" sz="2800" dirty="0"/>
              <a:t>, </a:t>
            </a:r>
            <a:r>
              <a:rPr lang="en-US" sz="2800" dirty="0" err="1"/>
              <a:t>Qaari’ah</a:t>
            </a:r>
            <a:r>
              <a:rPr lang="en-US" sz="2800" dirty="0"/>
              <a:t>, </a:t>
            </a:r>
            <a:r>
              <a:rPr lang="en-US" sz="2800" dirty="0" err="1"/>
              <a:t>Takathur</a:t>
            </a:r>
            <a:r>
              <a:rPr lang="en-US" sz="2800" dirty="0"/>
              <a:t>) that follow a pattern of Qiyamah, Duniya, Qiyamah, </a:t>
            </a:r>
            <a:r>
              <a:rPr lang="en-US" sz="2800" dirty="0" err="1"/>
              <a:t>Duniyah</a:t>
            </a:r>
            <a:r>
              <a:rPr lang="en-US" sz="2800" dirty="0"/>
              <a:t>. This surah covers the following two themes: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DA8B88-2FA6-4E00-8F4B-920278E29D1D}"/>
              </a:ext>
            </a:extLst>
          </p:cNvPr>
          <p:cNvSpPr/>
          <p:nvPr/>
        </p:nvSpPr>
        <p:spPr>
          <a:xfrm>
            <a:off x="1195755" y="3443047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660033">
              <a:alpha val="3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strong desire for worldly wealth. The extreme tendency of human beings towards this world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B05EAE-B367-4B9F-8F91-D146431EC3FA}"/>
              </a:ext>
            </a:extLst>
          </p:cNvPr>
          <p:cNvSpPr/>
          <p:nvPr/>
        </p:nvSpPr>
        <p:spPr>
          <a:xfrm>
            <a:off x="1195755" y="4373809"/>
            <a:ext cx="6893167" cy="1070390"/>
          </a:xfrm>
          <a:prstGeom prst="roundRect">
            <a:avLst>
              <a:gd name="adj" fmla="val 27778"/>
            </a:avLst>
          </a:prstGeom>
          <a:solidFill>
            <a:schemeClr val="accent6">
              <a:lumMod val="50000"/>
              <a:alpha val="3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running after worldly wealth. Lovers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this world will be aware of the truth of what they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after seeing the Hell </a:t>
            </a:r>
          </a:p>
        </p:txBody>
      </p:sp>
    </p:spTree>
    <p:extLst>
      <p:ext uri="{BB962C8B-B14F-4D97-AF65-F5344CB8AC3E}">
        <p14:creationId xmlns:p14="http://schemas.microsoft.com/office/powerpoint/2010/main" val="239852591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A749C-D868-4E78-9994-8AD0C4D7CFE5}"/>
              </a:ext>
            </a:extLst>
          </p:cNvPr>
          <p:cNvGrpSpPr/>
          <p:nvPr/>
        </p:nvGrpSpPr>
        <p:grpSpPr>
          <a:xfrm>
            <a:off x="-28428" y="0"/>
            <a:ext cx="9174156" cy="6893230"/>
            <a:chOff x="-28428" y="0"/>
            <a:chExt cx="9174156" cy="689323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E1A1F5-8130-4296-918E-D9EC5EE7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6000"/>
            </a:blip>
            <a:stretch>
              <a:fillRect/>
            </a:stretch>
          </p:blipFill>
          <p:spPr>
            <a:xfrm>
              <a:off x="0" y="0"/>
              <a:ext cx="9145728" cy="6217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BE1C92-C269-45CC-9C86-6ADE7A46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9803" y="5799138"/>
              <a:ext cx="5443054" cy="10703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8F1E61-13FD-4835-8539-FA254CB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548"/>
            <a:stretch>
              <a:fillRect/>
            </a:stretch>
          </p:blipFill>
          <p:spPr>
            <a:xfrm>
              <a:off x="-28428" y="5634172"/>
              <a:ext cx="5436300" cy="1259058"/>
            </a:xfrm>
            <a:custGeom>
              <a:avLst/>
              <a:gdLst>
                <a:gd name="connsiteX0" fmla="*/ 4392171 w 5436300"/>
                <a:gd name="connsiteY0" fmla="*/ 1259057 h 1259058"/>
                <a:gd name="connsiteX1" fmla="*/ 4392210 w 5436300"/>
                <a:gd name="connsiteY1" fmla="*/ 1259058 h 1259058"/>
                <a:gd name="connsiteX2" fmla="*/ 4392093 w 5436300"/>
                <a:gd name="connsiteY2" fmla="*/ 1259058 h 1259058"/>
                <a:gd name="connsiteX3" fmla="*/ 5041387 w 5436300"/>
                <a:gd name="connsiteY3" fmla="*/ 1247208 h 1259058"/>
                <a:gd name="connsiteX4" fmla="*/ 5175129 w 5436300"/>
                <a:gd name="connsiteY4" fmla="*/ 1249146 h 1259058"/>
                <a:gd name="connsiteX5" fmla="*/ 5332979 w 5436300"/>
                <a:gd name="connsiteY5" fmla="*/ 1256046 h 1259058"/>
                <a:gd name="connsiteX6" fmla="*/ 5436300 w 5436300"/>
                <a:gd name="connsiteY6" fmla="*/ 1257590 h 1259058"/>
                <a:gd name="connsiteX7" fmla="*/ 5436300 w 5436300"/>
                <a:gd name="connsiteY7" fmla="*/ 1259058 h 1259058"/>
                <a:gd name="connsiteX8" fmla="*/ 4963355 w 5436300"/>
                <a:gd name="connsiteY8" fmla="*/ 1259058 h 1259058"/>
                <a:gd name="connsiteX9" fmla="*/ 4963362 w 5436300"/>
                <a:gd name="connsiteY9" fmla="*/ 1259057 h 1259058"/>
                <a:gd name="connsiteX10" fmla="*/ 0 w 5436300"/>
                <a:gd name="connsiteY10" fmla="*/ 0 h 1259058"/>
                <a:gd name="connsiteX11" fmla="*/ 5436300 w 5436300"/>
                <a:gd name="connsiteY11" fmla="*/ 0 h 1259058"/>
                <a:gd name="connsiteX12" fmla="*/ 5436300 w 5436300"/>
                <a:gd name="connsiteY12" fmla="*/ 71779 h 1259058"/>
                <a:gd name="connsiteX13" fmla="*/ 5369984 w 5436300"/>
                <a:gd name="connsiteY13" fmla="*/ 119497 h 1259058"/>
                <a:gd name="connsiteX14" fmla="*/ 5255686 w 5436300"/>
                <a:gd name="connsiteY14" fmla="*/ 193472 h 1259058"/>
                <a:gd name="connsiteX15" fmla="*/ 5172690 w 5436300"/>
                <a:gd name="connsiteY15" fmla="*/ 236366 h 1259058"/>
                <a:gd name="connsiteX16" fmla="*/ 5002525 w 5436300"/>
                <a:gd name="connsiteY16" fmla="*/ 351034 h 1259058"/>
                <a:gd name="connsiteX17" fmla="*/ 4937130 w 5436300"/>
                <a:gd name="connsiteY17" fmla="*/ 419125 h 1259058"/>
                <a:gd name="connsiteX18" fmla="*/ 4910364 w 5436300"/>
                <a:gd name="connsiteY18" fmla="*/ 441246 h 1259058"/>
                <a:gd name="connsiteX19" fmla="*/ 4303843 w 5436300"/>
                <a:gd name="connsiteY19" fmla="*/ 875445 h 1259058"/>
                <a:gd name="connsiteX20" fmla="*/ 4241059 w 5436300"/>
                <a:gd name="connsiteY20" fmla="*/ 929146 h 1259058"/>
                <a:gd name="connsiteX21" fmla="*/ 4186286 w 5436300"/>
                <a:gd name="connsiteY21" fmla="*/ 967193 h 1259058"/>
                <a:gd name="connsiteX22" fmla="*/ 4077312 w 5436300"/>
                <a:gd name="connsiteY22" fmla="*/ 1031669 h 1259058"/>
                <a:gd name="connsiteX23" fmla="*/ 4024086 w 5436300"/>
                <a:gd name="connsiteY23" fmla="*/ 1059895 h 1259058"/>
                <a:gd name="connsiteX24" fmla="*/ 3767985 w 5436300"/>
                <a:gd name="connsiteY24" fmla="*/ 1259057 h 1259058"/>
                <a:gd name="connsiteX25" fmla="*/ 4125608 w 5436300"/>
                <a:gd name="connsiteY25" fmla="*/ 1258441 h 1259058"/>
                <a:gd name="connsiteX26" fmla="*/ 4162694 w 5436300"/>
                <a:gd name="connsiteY26" fmla="*/ 1259058 h 1259058"/>
                <a:gd name="connsiteX27" fmla="*/ 0 w 5436300"/>
                <a:gd name="connsiteY27" fmla="*/ 1259058 h 12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36300" h="1259058">
                  <a:moveTo>
                    <a:pt x="4392171" y="1259057"/>
                  </a:moveTo>
                  <a:lnTo>
                    <a:pt x="4392210" y="1259058"/>
                  </a:lnTo>
                  <a:lnTo>
                    <a:pt x="4392093" y="1259058"/>
                  </a:lnTo>
                  <a:close/>
                  <a:moveTo>
                    <a:pt x="5041387" y="1247208"/>
                  </a:moveTo>
                  <a:lnTo>
                    <a:pt x="5175129" y="1249146"/>
                  </a:lnTo>
                  <a:cubicBezTo>
                    <a:pt x="5222687" y="1251112"/>
                    <a:pt x="5274190" y="1253903"/>
                    <a:pt x="5332979" y="1256046"/>
                  </a:cubicBezTo>
                  <a:lnTo>
                    <a:pt x="5436300" y="1257590"/>
                  </a:lnTo>
                  <a:lnTo>
                    <a:pt x="5436300" y="1259058"/>
                  </a:lnTo>
                  <a:lnTo>
                    <a:pt x="4963355" y="1259058"/>
                  </a:lnTo>
                  <a:lnTo>
                    <a:pt x="4963362" y="1259057"/>
                  </a:lnTo>
                  <a:close/>
                  <a:moveTo>
                    <a:pt x="0" y="0"/>
                  </a:moveTo>
                  <a:lnTo>
                    <a:pt x="5436300" y="0"/>
                  </a:lnTo>
                  <a:lnTo>
                    <a:pt x="5436300" y="71779"/>
                  </a:lnTo>
                  <a:lnTo>
                    <a:pt x="5369984" y="119497"/>
                  </a:lnTo>
                  <a:lnTo>
                    <a:pt x="5255686" y="193472"/>
                  </a:lnTo>
                  <a:lnTo>
                    <a:pt x="5172690" y="236366"/>
                  </a:lnTo>
                  <a:cubicBezTo>
                    <a:pt x="5113935" y="268329"/>
                    <a:pt x="5055431" y="304730"/>
                    <a:pt x="5002525" y="351034"/>
                  </a:cubicBezTo>
                  <a:lnTo>
                    <a:pt x="4937130" y="419125"/>
                  </a:lnTo>
                  <a:lnTo>
                    <a:pt x="4910364" y="441246"/>
                  </a:lnTo>
                  <a:cubicBezTo>
                    <a:pt x="4671341" y="649604"/>
                    <a:pt x="4429807" y="744201"/>
                    <a:pt x="4303843" y="875445"/>
                  </a:cubicBezTo>
                  <a:lnTo>
                    <a:pt x="4241059" y="929146"/>
                  </a:lnTo>
                  <a:lnTo>
                    <a:pt x="4186286" y="967193"/>
                  </a:lnTo>
                  <a:lnTo>
                    <a:pt x="4077312" y="1031669"/>
                  </a:lnTo>
                  <a:lnTo>
                    <a:pt x="4024086" y="1059895"/>
                  </a:lnTo>
                  <a:cubicBezTo>
                    <a:pt x="3932354" y="1108648"/>
                    <a:pt x="3844563" y="1159854"/>
                    <a:pt x="3767985" y="1259057"/>
                  </a:cubicBezTo>
                  <a:cubicBezTo>
                    <a:pt x="3915439" y="1254856"/>
                    <a:pt x="4028112" y="1256546"/>
                    <a:pt x="4125608" y="1258441"/>
                  </a:cubicBezTo>
                  <a:lnTo>
                    <a:pt x="4162694" y="1259058"/>
                  </a:lnTo>
                  <a:lnTo>
                    <a:pt x="0" y="1259058"/>
                  </a:ln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537FAA-D25C-4C02-A38C-6FDD2BA34BF6}"/>
              </a:ext>
            </a:extLst>
          </p:cNvPr>
          <p:cNvSpPr/>
          <p:nvPr/>
        </p:nvSpPr>
        <p:spPr>
          <a:xfrm>
            <a:off x="267286" y="203982"/>
            <a:ext cx="3432517" cy="5697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VIRTUES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2D1CBB-5CF2-4D6C-A1F2-E1B61257FA35}"/>
              </a:ext>
            </a:extLst>
          </p:cNvPr>
          <p:cNvSpPr/>
          <p:nvPr/>
        </p:nvSpPr>
        <p:spPr>
          <a:xfrm>
            <a:off x="1055076" y="847515"/>
            <a:ext cx="7033846" cy="2064497"/>
          </a:xfrm>
          <a:prstGeom prst="roundRect">
            <a:avLst>
              <a:gd name="adj" fmla="val 27778"/>
            </a:avLst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According to the Holy Prophet (S)</a:t>
            </a:r>
          </a:p>
          <a:p>
            <a:pPr algn="ctr"/>
            <a:r>
              <a:rPr lang="en-US" sz="2400" b="0" i="1" dirty="0">
                <a:solidFill>
                  <a:schemeClr val="tx1"/>
                </a:solidFill>
                <a:effectLst/>
              </a:rPr>
              <a:t>"He who recites it, Allah will not account the bounties he was given in the world, and He will award him such a reward as if he had recited one thousand ayaah (of the Qur'an).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DA8B88-2FA6-4E00-8F4B-920278E29D1D}"/>
              </a:ext>
            </a:extLst>
          </p:cNvPr>
          <p:cNvSpPr/>
          <p:nvPr/>
        </p:nvSpPr>
        <p:spPr>
          <a:xfrm>
            <a:off x="1195755" y="2998519"/>
            <a:ext cx="6893167" cy="1185317"/>
          </a:xfrm>
          <a:prstGeom prst="roundRect">
            <a:avLst>
              <a:gd name="adj" fmla="val 27778"/>
            </a:avLst>
          </a:prstGeom>
          <a:solidFill>
            <a:srgbClr val="FFFF00">
              <a:alpha val="3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“The recitation of this Surah in the obligatory and optional prayers has a reward similar to Martyrdom.”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B05EAE-B367-4B9F-8F91-D146431EC3FA}"/>
              </a:ext>
            </a:extLst>
          </p:cNvPr>
          <p:cNvSpPr/>
          <p:nvPr/>
        </p:nvSpPr>
        <p:spPr>
          <a:xfrm>
            <a:off x="1195755" y="4296437"/>
            <a:ext cx="6893167" cy="1225133"/>
          </a:xfrm>
          <a:prstGeom prst="roundRect">
            <a:avLst>
              <a:gd name="adj" fmla="val 27778"/>
            </a:avLst>
          </a:prstGeom>
          <a:solidFill>
            <a:schemeClr val="accent6">
              <a:lumMod val="50000"/>
              <a:alpha val="3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It is obvious that these total rewards are for the one who recites it, practices it in his daily life and harmonizes his mind and soul with it.</a:t>
            </a:r>
          </a:p>
        </p:txBody>
      </p:sp>
    </p:spTree>
    <p:extLst>
      <p:ext uri="{BB962C8B-B14F-4D97-AF65-F5344CB8AC3E}">
        <p14:creationId xmlns:p14="http://schemas.microsoft.com/office/powerpoint/2010/main" val="2611133187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2286000" y="38826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rgbClr val="FF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اَلۡهٰٮكُمُ</a:t>
            </a:r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التَّكَاثُرُ‏ </a:t>
            </a:r>
            <a:r>
              <a:rPr lang="ar-SA" sz="6000" b="0" i="0" spc="-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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FF069-70C4-4192-9CB6-6C980346671C}"/>
              </a:ext>
            </a:extLst>
          </p:cNvPr>
          <p:cNvSpPr txBox="1"/>
          <p:nvPr/>
        </p:nvSpPr>
        <p:spPr>
          <a:xfrm>
            <a:off x="3228117" y="1403285"/>
            <a:ext cx="470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Diverts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1B060-1EC2-4FB7-96DC-AE7BD393C708}"/>
              </a:ext>
            </a:extLst>
          </p:cNvPr>
          <p:cNvSpPr txBox="1"/>
          <p:nvPr/>
        </p:nvSpPr>
        <p:spPr>
          <a:xfrm>
            <a:off x="800671" y="14032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i="0">
                <a:solidFill>
                  <a:srgbClr val="0070C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competition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</a:t>
            </a:r>
          </a:p>
        </p:txBody>
      </p:sp>
      <p:sp>
        <p:nvSpPr>
          <p:cNvPr id="6" name="Flowchart: Display 5">
            <a:extLst>
              <a:ext uri="{FF2B5EF4-FFF2-40B4-BE49-F238E27FC236}">
                <a16:creationId xmlns:a16="http://schemas.microsoft.com/office/drawing/2014/main" id="{2529D7D9-5F0A-488A-B940-0B3087C80618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25AC5C-6EB8-442C-A9DE-5C78129A492D}"/>
              </a:ext>
            </a:extLst>
          </p:cNvPr>
          <p:cNvSpPr/>
          <p:nvPr/>
        </p:nvSpPr>
        <p:spPr>
          <a:xfrm>
            <a:off x="1182318" y="2145166"/>
            <a:ext cx="7033846" cy="1934306"/>
          </a:xfrm>
          <a:prstGeom prst="roundRect">
            <a:avLst>
              <a:gd name="adj" fmla="val 27778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Lahw</a:t>
            </a:r>
            <a:r>
              <a:rPr lang="en-US" sz="2800" dirty="0">
                <a:solidFill>
                  <a:schemeClr val="tx1"/>
                </a:solidFill>
              </a:rPr>
              <a:t> essentially means entertainment of any form and it is this </a:t>
            </a:r>
            <a:r>
              <a:rPr lang="en-US" sz="2800" dirty="0" err="1">
                <a:solidFill>
                  <a:schemeClr val="tx1"/>
                </a:solidFill>
              </a:rPr>
              <a:t>Lahw</a:t>
            </a:r>
            <a:r>
              <a:rPr lang="en-US" sz="2800" dirty="0">
                <a:solidFill>
                  <a:schemeClr val="tx1"/>
                </a:solidFill>
              </a:rPr>
              <a:t> that keeps us busy and deviated from things that actually need our attention and interest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09A5B-CE0D-4D56-9C7F-D4270A4F3C6F}"/>
              </a:ext>
            </a:extLst>
          </p:cNvPr>
          <p:cNvSpPr/>
          <p:nvPr/>
        </p:nvSpPr>
        <p:spPr>
          <a:xfrm>
            <a:off x="1252657" y="4199095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Deviations: 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Alha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Ilha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Lahw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Lahwan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Tulhikum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D7DFAD-CEC4-41D6-BED3-28BE7CA93AD3}"/>
              </a:ext>
            </a:extLst>
          </p:cNvPr>
          <p:cNvSpPr/>
          <p:nvPr/>
        </p:nvSpPr>
        <p:spPr>
          <a:xfrm>
            <a:off x="1252656" y="5085384"/>
            <a:ext cx="6893167" cy="1505267"/>
          </a:xfrm>
          <a:prstGeom prst="roundRect">
            <a:avLst>
              <a:gd name="adj" fmla="val 27778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principal message in this word is that you are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wasting your time on something that is less important, when you could be doing something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more important. </a:t>
            </a:r>
          </a:p>
        </p:txBody>
      </p:sp>
    </p:spTree>
    <p:extLst>
      <p:ext uri="{BB962C8B-B14F-4D97-AF65-F5344CB8AC3E}">
        <p14:creationId xmlns:p14="http://schemas.microsoft.com/office/powerpoint/2010/main" val="3545672773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2286000" y="38826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اَلۡهٰٮكُمُ </a:t>
            </a:r>
            <a:r>
              <a:rPr lang="ar-SA" sz="6000" b="0" i="0" dirty="0">
                <a:solidFill>
                  <a:srgbClr val="00206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التَّكَاثُرُ‏ </a:t>
            </a:r>
            <a:r>
              <a:rPr lang="ar-SA" sz="6000" b="0" i="0" spc="-100" dirty="0">
                <a:solidFill>
                  <a:srgbClr val="00206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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FF069-70C4-4192-9CB6-6C980346671C}"/>
              </a:ext>
            </a:extLst>
          </p:cNvPr>
          <p:cNvSpPr txBox="1"/>
          <p:nvPr/>
        </p:nvSpPr>
        <p:spPr>
          <a:xfrm>
            <a:off x="3554769" y="1397944"/>
            <a:ext cx="470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Diverts you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1B060-1EC2-4FB7-96DC-AE7BD393C708}"/>
              </a:ext>
            </a:extLst>
          </p:cNvPr>
          <p:cNvSpPr txBox="1"/>
          <p:nvPr/>
        </p:nvSpPr>
        <p:spPr>
          <a:xfrm>
            <a:off x="1127323" y="13979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i="0">
                <a:solidFill>
                  <a:srgbClr val="0070C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The competition to increase</a:t>
            </a:r>
          </a:p>
        </p:txBody>
      </p:sp>
      <p:sp>
        <p:nvSpPr>
          <p:cNvPr id="6" name="Flowchart: Display 5">
            <a:extLst>
              <a:ext uri="{FF2B5EF4-FFF2-40B4-BE49-F238E27FC236}">
                <a16:creationId xmlns:a16="http://schemas.microsoft.com/office/drawing/2014/main" id="{2529D7D9-5F0A-488A-B940-0B3087C80618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7C01A9-8CCE-4809-AFF7-A292F7778A6A}"/>
              </a:ext>
            </a:extLst>
          </p:cNvPr>
          <p:cNvSpPr/>
          <p:nvPr/>
        </p:nvSpPr>
        <p:spPr>
          <a:xfrm>
            <a:off x="1055077" y="2009722"/>
            <a:ext cx="7033846" cy="1259058"/>
          </a:xfrm>
          <a:prstGeom prst="roundRect">
            <a:avLst>
              <a:gd name="adj" fmla="val 27778"/>
            </a:avLst>
          </a:prstGeom>
          <a:solidFill>
            <a:srgbClr val="002060">
              <a:alpha val="25000"/>
            </a:srgbClr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Takhathur</a:t>
            </a:r>
            <a:r>
              <a:rPr lang="en-US" sz="2800" b="1" dirty="0">
                <a:solidFill>
                  <a:schemeClr val="bg1"/>
                </a:solidFill>
              </a:rPr>
              <a:t> Deviations  </a:t>
            </a:r>
            <a:br>
              <a:rPr lang="en-US" sz="2800" b="1" dirty="0"/>
            </a:br>
            <a:r>
              <a:rPr lang="en-US" sz="2800" dirty="0" err="1"/>
              <a:t>Kathra</a:t>
            </a:r>
            <a:r>
              <a:rPr lang="en-US" sz="2800" dirty="0"/>
              <a:t> – </a:t>
            </a:r>
            <a:r>
              <a:rPr lang="en-US" sz="2800" dirty="0" err="1"/>
              <a:t>Katheer</a:t>
            </a:r>
            <a:br>
              <a:rPr lang="en-US" sz="2800" dirty="0"/>
            </a:br>
            <a:r>
              <a:rPr lang="en-US" sz="2800" dirty="0"/>
              <a:t>[ a lot – plentifulness ]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0FA2DC-0419-414F-9CD0-C864272E37A1}"/>
              </a:ext>
            </a:extLst>
          </p:cNvPr>
          <p:cNvSpPr/>
          <p:nvPr/>
        </p:nvSpPr>
        <p:spPr>
          <a:xfrm>
            <a:off x="1127323" y="3384341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002060">
              <a:alpha val="25000"/>
            </a:srgbClr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of having a lot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Worldly / Materialistic stuff:  Car, Home, Devices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031CBF-3171-495B-B191-92188C7EC73C}"/>
              </a:ext>
            </a:extLst>
          </p:cNvPr>
          <p:cNvSpPr/>
          <p:nvPr/>
        </p:nvSpPr>
        <p:spPr>
          <a:xfrm>
            <a:off x="1127323" y="4231679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002060">
              <a:alpha val="25000"/>
            </a:srgbClr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Competing with others in getting a lot</a:t>
            </a:r>
            <a:b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 version of cell phone than friends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CC3871-40D2-4893-BF40-3FD41413D4C2}"/>
              </a:ext>
            </a:extLst>
          </p:cNvPr>
          <p:cNvSpPr/>
          <p:nvPr/>
        </p:nvSpPr>
        <p:spPr>
          <a:xfrm>
            <a:off x="1127323" y="5079017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002060">
              <a:alpha val="25000"/>
            </a:srgbClr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arrogant about having a lot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house has twice the square footage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DB212F-7357-4839-AE01-ADF302F3A156}"/>
              </a:ext>
            </a:extLst>
          </p:cNvPr>
          <p:cNvSpPr/>
          <p:nvPr/>
        </p:nvSpPr>
        <p:spPr>
          <a:xfrm>
            <a:off x="1127323" y="5926355"/>
            <a:ext cx="6893167" cy="794727"/>
          </a:xfrm>
          <a:prstGeom prst="roundRect">
            <a:avLst>
              <a:gd name="adj" fmla="val 27778"/>
            </a:avLst>
          </a:prstGeom>
          <a:solidFill>
            <a:srgbClr val="002060">
              <a:alpha val="25000"/>
            </a:srgbClr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Wanting more and more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now want iWatch,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Airpods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67909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2228279" y="27396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bg2">
                    <a:lumMod val="50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حَتّٰى </a:t>
            </a:r>
            <a:r>
              <a:rPr lang="ar-SA" sz="6000" b="0" i="0" dirty="0">
                <a:solidFill>
                  <a:schemeClr val="accent4">
                    <a:lumMod val="7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زُرۡتُمُ</a:t>
            </a:r>
            <a:r>
              <a:rPr lang="ar-SA" sz="6000" b="0" i="0" dirty="0">
                <a:solidFill>
                  <a:schemeClr val="bg2">
                    <a:lumMod val="50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الۡمَقَابِرَ‏ 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B3E3F-945E-448C-BDD9-E57558BFD402}"/>
              </a:ext>
            </a:extLst>
          </p:cNvPr>
          <p:cNvSpPr txBox="1"/>
          <p:nvPr/>
        </p:nvSpPr>
        <p:spPr>
          <a:xfrm>
            <a:off x="5600700" y="1289626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U</a:t>
            </a: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ntil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F14BC-EBF5-4B62-924C-14D228C21A08}"/>
              </a:ext>
            </a:extLst>
          </p:cNvPr>
          <p:cNvSpPr txBox="1"/>
          <p:nvPr/>
        </p:nvSpPr>
        <p:spPr>
          <a:xfrm>
            <a:off x="4452795" y="1289626"/>
            <a:ext cx="114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You visit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90DF3-6325-4AD7-90A9-B1E87DE232D2}"/>
              </a:ext>
            </a:extLst>
          </p:cNvPr>
          <p:cNvSpPr txBox="1"/>
          <p:nvPr/>
        </p:nvSpPr>
        <p:spPr>
          <a:xfrm>
            <a:off x="3038190" y="1289626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graves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Flowchart: Display 9">
            <a:extLst>
              <a:ext uri="{FF2B5EF4-FFF2-40B4-BE49-F238E27FC236}">
                <a16:creationId xmlns:a16="http://schemas.microsoft.com/office/drawing/2014/main" id="{BC602207-2671-40F8-BE65-A467543026E0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AE1A1E-0E16-48AA-8033-B553983684E9}"/>
              </a:ext>
            </a:extLst>
          </p:cNvPr>
          <p:cNvSpPr/>
          <p:nvPr/>
        </p:nvSpPr>
        <p:spPr>
          <a:xfrm>
            <a:off x="1055077" y="2009722"/>
            <a:ext cx="7033846" cy="1259058"/>
          </a:xfrm>
          <a:prstGeom prst="roundRect">
            <a:avLst>
              <a:gd name="adj" fmla="val 27778"/>
            </a:avLst>
          </a:prstGeom>
          <a:solidFill>
            <a:schemeClr val="accent4">
              <a:lumMod val="75000"/>
              <a:alpha val="2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Zurtum</a:t>
            </a:r>
            <a:r>
              <a:rPr lang="en-US" sz="2800" b="1" dirty="0">
                <a:solidFill>
                  <a:schemeClr val="bg1"/>
                </a:solidFill>
              </a:rPr>
              <a:t>:  Comes from </a:t>
            </a:r>
            <a:r>
              <a:rPr lang="en-US" sz="2800" b="1" dirty="0" err="1">
                <a:solidFill>
                  <a:schemeClr val="bg1"/>
                </a:solidFill>
              </a:rPr>
              <a:t>Zaara</a:t>
            </a:r>
            <a:r>
              <a:rPr lang="en-US" sz="2800" b="1" dirty="0">
                <a:solidFill>
                  <a:schemeClr val="bg1"/>
                </a:solidFill>
              </a:rPr>
              <a:t> or </a:t>
            </a:r>
            <a:r>
              <a:rPr lang="en-US" sz="2800" b="1" dirty="0" err="1">
                <a:solidFill>
                  <a:schemeClr val="bg1"/>
                </a:solidFill>
              </a:rPr>
              <a:t>Ziyaara</a:t>
            </a:r>
            <a:endParaRPr lang="en-US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22C6BD-E3D7-49B2-89F5-239288F9047B}"/>
              </a:ext>
            </a:extLst>
          </p:cNvPr>
          <p:cNvSpPr/>
          <p:nvPr/>
        </p:nvSpPr>
        <p:spPr>
          <a:xfrm>
            <a:off x="1127323" y="3384340"/>
            <a:ext cx="6893167" cy="1261872"/>
          </a:xfrm>
          <a:prstGeom prst="roundRect">
            <a:avLst>
              <a:gd name="adj" fmla="val 27778"/>
            </a:avLst>
          </a:prstGeom>
          <a:solidFill>
            <a:schemeClr val="accent4">
              <a:lumMod val="75000"/>
              <a:alpha val="2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Ziyaara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to go to meet someone for a temporary visit. </a:t>
            </a:r>
            <a:b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ziyaara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with a visit to a tomb.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319900-A116-4538-ABC3-E57479065A81}"/>
              </a:ext>
            </a:extLst>
          </p:cNvPr>
          <p:cNvSpPr/>
          <p:nvPr/>
        </p:nvSpPr>
        <p:spPr>
          <a:xfrm>
            <a:off x="1127323" y="4761772"/>
            <a:ext cx="6893167" cy="1261872"/>
          </a:xfrm>
          <a:prstGeom prst="roundRect">
            <a:avLst>
              <a:gd name="adj" fmla="val 27778"/>
            </a:avLst>
          </a:prstGeom>
          <a:solidFill>
            <a:schemeClr val="accent4">
              <a:lumMod val="75000"/>
              <a:alpha val="2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 are temporary, before a permanent </a:t>
            </a:r>
            <a:b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to Jannah or Jahannam</a:t>
            </a:r>
          </a:p>
        </p:txBody>
      </p:sp>
    </p:spTree>
    <p:extLst>
      <p:ext uri="{BB962C8B-B14F-4D97-AF65-F5344CB8AC3E}">
        <p14:creationId xmlns:p14="http://schemas.microsoft.com/office/powerpoint/2010/main" val="1335742308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2228279" y="27396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chemeClr val="bg2">
                    <a:lumMod val="50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حَتّٰى زُرۡتُمُ </a:t>
            </a:r>
            <a:r>
              <a:rPr lang="ar-SA" sz="6000" b="0" i="0" dirty="0">
                <a:solidFill>
                  <a:srgbClr val="00808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الۡمَقَابِرَ‏ </a:t>
            </a:r>
            <a:endParaRPr lang="en-US" sz="6000" dirty="0">
              <a:solidFill>
                <a:srgbClr val="0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B3E3F-945E-448C-BDD9-E57558BFD402}"/>
              </a:ext>
            </a:extLst>
          </p:cNvPr>
          <p:cNvSpPr txBox="1"/>
          <p:nvPr/>
        </p:nvSpPr>
        <p:spPr>
          <a:xfrm>
            <a:off x="5600700" y="1289626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U</a:t>
            </a: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ntil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F14BC-EBF5-4B62-924C-14D228C21A08}"/>
              </a:ext>
            </a:extLst>
          </p:cNvPr>
          <p:cNvSpPr txBox="1"/>
          <p:nvPr/>
        </p:nvSpPr>
        <p:spPr>
          <a:xfrm>
            <a:off x="4452795" y="1289626"/>
            <a:ext cx="114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You visit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90DF3-6325-4AD7-90A9-B1E87DE232D2}"/>
              </a:ext>
            </a:extLst>
          </p:cNvPr>
          <p:cNvSpPr txBox="1"/>
          <p:nvPr/>
        </p:nvSpPr>
        <p:spPr>
          <a:xfrm>
            <a:off x="3038190" y="1289626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The graves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0" name="Flowchart: Display 9">
            <a:extLst>
              <a:ext uri="{FF2B5EF4-FFF2-40B4-BE49-F238E27FC236}">
                <a16:creationId xmlns:a16="http://schemas.microsoft.com/office/drawing/2014/main" id="{BC602207-2671-40F8-BE65-A467543026E0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31419D-562F-43F8-BC90-4C7B27BB6AD2}"/>
              </a:ext>
            </a:extLst>
          </p:cNvPr>
          <p:cNvSpPr/>
          <p:nvPr/>
        </p:nvSpPr>
        <p:spPr>
          <a:xfrm>
            <a:off x="1055077" y="1810973"/>
            <a:ext cx="7033846" cy="4574315"/>
          </a:xfrm>
          <a:prstGeom prst="roundRect">
            <a:avLst>
              <a:gd name="adj" fmla="val 27778"/>
            </a:avLst>
          </a:prstGeom>
          <a:solidFill>
            <a:srgbClr val="008080">
              <a:alpha val="25000"/>
            </a:srgbClr>
          </a:solidFill>
          <a:ln>
            <a:solidFill>
              <a:srgbClr val="00808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Some commentators believe that the use of the term </a:t>
            </a:r>
            <a:r>
              <a:rPr lang="en-US" sz="2800" dirty="0" err="1">
                <a:solidFill>
                  <a:schemeClr val="tx1"/>
                </a:solidFill>
              </a:rPr>
              <a:t>Maqaabir</a:t>
            </a:r>
            <a:r>
              <a:rPr lang="en-US" sz="2800" dirty="0">
                <a:solidFill>
                  <a:schemeClr val="tx1"/>
                </a:solidFill>
              </a:rPr>
              <a:t> (plural of </a:t>
            </a:r>
            <a:r>
              <a:rPr lang="en-US" sz="2800" dirty="0" err="1">
                <a:solidFill>
                  <a:schemeClr val="tx1"/>
                </a:solidFill>
              </a:rPr>
              <a:t>Maqbara</a:t>
            </a:r>
            <a:r>
              <a:rPr lang="en-US" sz="2800" dirty="0">
                <a:solidFill>
                  <a:schemeClr val="tx1"/>
                </a:solidFill>
              </a:rPr>
              <a:t> – Tomb) instead of </a:t>
            </a:r>
            <a:r>
              <a:rPr lang="en-US" sz="2800" dirty="0" err="1">
                <a:solidFill>
                  <a:schemeClr val="tx1"/>
                </a:solidFill>
              </a:rPr>
              <a:t>Quboor</a:t>
            </a:r>
            <a:r>
              <a:rPr lang="en-US" sz="2800" dirty="0">
                <a:solidFill>
                  <a:schemeClr val="tx1"/>
                </a:solidFill>
              </a:rPr>
              <a:t> (plural of </a:t>
            </a:r>
            <a:r>
              <a:rPr lang="en-US" sz="2800" dirty="0" err="1">
                <a:solidFill>
                  <a:schemeClr val="tx1"/>
                </a:solidFill>
              </a:rPr>
              <a:t>Qabr</a:t>
            </a:r>
            <a:r>
              <a:rPr lang="en-US" sz="2800" dirty="0">
                <a:solidFill>
                  <a:schemeClr val="tx1"/>
                </a:solidFill>
              </a:rPr>
              <a:t> – Grave) is pointing to the fact that there were tribes who would compete with everything; more people, better weapons, even better dead people pointing at the graves and say - "do you have someone like that person?" </a:t>
            </a:r>
          </a:p>
        </p:txBody>
      </p:sp>
    </p:spTree>
    <p:extLst>
      <p:ext uri="{BB962C8B-B14F-4D97-AF65-F5344CB8AC3E}">
        <p14:creationId xmlns:p14="http://schemas.microsoft.com/office/powerpoint/2010/main" val="39419062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052" name="Picture 4" descr="A bag of gold coin illustrations PNG and Clipart | Gold coins, Bag of gold,  Clip art">
            <a:extLst>
              <a:ext uri="{FF2B5EF4-FFF2-40B4-BE49-F238E27FC236}">
                <a16:creationId xmlns:a16="http://schemas.microsoft.com/office/drawing/2014/main" id="{3E5BD37E-DBFE-4F40-816C-B4690FD0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2009"/>
          <a:stretch/>
        </p:blipFill>
        <p:spPr bwMode="auto">
          <a:xfrm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0D6C4-48D2-4869-A322-2ED66153E0D9}"/>
              </a:ext>
            </a:extLst>
          </p:cNvPr>
          <p:cNvSpPr txBox="1"/>
          <p:nvPr/>
        </p:nvSpPr>
        <p:spPr>
          <a:xfrm>
            <a:off x="1885951" y="36857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rgbClr val="00206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كَلَّا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chemeClr val="accent6">
                    <a:lumMod val="7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سَوۡفَ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chemeClr val="accent4">
                    <a:lumMod val="7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تَعۡلَمُوۡنَ‏ 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0AB7E-B0C4-4843-8CD6-7DECE26B4706}"/>
              </a:ext>
            </a:extLst>
          </p:cNvPr>
          <p:cNvSpPr txBox="1"/>
          <p:nvPr/>
        </p:nvSpPr>
        <p:spPr>
          <a:xfrm>
            <a:off x="5252037" y="1393929"/>
            <a:ext cx="114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Nay!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964F5-1969-4E24-AC3B-E1B78E930BDA}"/>
              </a:ext>
            </a:extLst>
          </p:cNvPr>
          <p:cNvSpPr txBox="1"/>
          <p:nvPr/>
        </p:nvSpPr>
        <p:spPr>
          <a:xfrm>
            <a:off x="4286394" y="1393929"/>
            <a:ext cx="114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Soon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58C06-EEC0-4202-AEE0-3C3247514D17}"/>
              </a:ext>
            </a:extLst>
          </p:cNvPr>
          <p:cNvSpPr txBox="1"/>
          <p:nvPr/>
        </p:nvSpPr>
        <p:spPr>
          <a:xfrm>
            <a:off x="2448212" y="1393929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You will know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Flowchart: Display 8">
            <a:extLst>
              <a:ext uri="{FF2B5EF4-FFF2-40B4-BE49-F238E27FC236}">
                <a16:creationId xmlns:a16="http://schemas.microsoft.com/office/drawing/2014/main" id="{78E553C4-0CD1-491B-8D58-D336D53D38E1}"/>
              </a:ext>
            </a:extLst>
          </p:cNvPr>
          <p:cNvSpPr/>
          <p:nvPr/>
        </p:nvSpPr>
        <p:spPr>
          <a:xfrm>
            <a:off x="8342758" y="159663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85EFA-F8D1-43D5-A5A2-0C92D5D0C8BE}"/>
              </a:ext>
            </a:extLst>
          </p:cNvPr>
          <p:cNvSpPr txBox="1"/>
          <p:nvPr/>
        </p:nvSpPr>
        <p:spPr>
          <a:xfrm>
            <a:off x="1948763" y="198100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rgbClr val="00808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ثُمَّ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rgbClr val="00206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كَلَّا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chemeClr val="accent6">
                    <a:lumMod val="7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سَوۡفَ</a:t>
            </a:r>
            <a:r>
              <a:rPr lang="ar-SA" sz="6000" b="0" i="0" dirty="0">
                <a:solidFill>
                  <a:srgbClr val="000000"/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  <a:r>
              <a:rPr lang="ar-SA" sz="6000" b="0" i="0" dirty="0">
                <a:solidFill>
                  <a:schemeClr val="accent4">
                    <a:lumMod val="75000"/>
                  </a:schemeClr>
                </a:solidFill>
                <a:effectLst/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تَعۡلَمُوۡنَ‏ 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FBAA9-F5F8-4EE7-9189-BE80A73548DA}"/>
              </a:ext>
            </a:extLst>
          </p:cNvPr>
          <p:cNvSpPr txBox="1"/>
          <p:nvPr/>
        </p:nvSpPr>
        <p:spPr>
          <a:xfrm>
            <a:off x="4914799" y="2996668"/>
            <a:ext cx="114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Nay!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A8F03-AE0F-4D39-8F74-E689C124D8AB}"/>
              </a:ext>
            </a:extLst>
          </p:cNvPr>
          <p:cNvSpPr txBox="1"/>
          <p:nvPr/>
        </p:nvSpPr>
        <p:spPr>
          <a:xfrm>
            <a:off x="4082506" y="2996668"/>
            <a:ext cx="114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Soon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400C7-524A-445A-83A3-271B34575FEA}"/>
              </a:ext>
            </a:extLst>
          </p:cNvPr>
          <p:cNvSpPr txBox="1"/>
          <p:nvPr/>
        </p:nvSpPr>
        <p:spPr>
          <a:xfrm>
            <a:off x="2358624" y="2996668"/>
            <a:ext cx="20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You will know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EEA88-7523-4328-9AA9-5916095CDCF2}"/>
              </a:ext>
            </a:extLst>
          </p:cNvPr>
          <p:cNvSpPr txBox="1"/>
          <p:nvPr/>
        </p:nvSpPr>
        <p:spPr>
          <a:xfrm>
            <a:off x="5664965" y="2995386"/>
            <a:ext cx="114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Then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5" name="Flowchart: Display 14">
            <a:extLst>
              <a:ext uri="{FF2B5EF4-FFF2-40B4-BE49-F238E27FC236}">
                <a16:creationId xmlns:a16="http://schemas.microsoft.com/office/drawing/2014/main" id="{CA49B7D7-FCC9-4683-97BD-AAF035A16D22}"/>
              </a:ext>
            </a:extLst>
          </p:cNvPr>
          <p:cNvSpPr/>
          <p:nvPr/>
        </p:nvSpPr>
        <p:spPr>
          <a:xfrm>
            <a:off x="8426645" y="1790505"/>
            <a:ext cx="571500" cy="552450"/>
          </a:xfrm>
          <a:prstGeom prst="flowChartDisplay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23259E-26ED-4E0D-99A1-8844FCBCD19B}"/>
              </a:ext>
            </a:extLst>
          </p:cNvPr>
          <p:cNvSpPr/>
          <p:nvPr/>
        </p:nvSpPr>
        <p:spPr>
          <a:xfrm>
            <a:off x="786063" y="3593432"/>
            <a:ext cx="7812505" cy="1423281"/>
          </a:xfrm>
          <a:prstGeom prst="roundRect">
            <a:avLst/>
          </a:prstGeom>
          <a:solidFill>
            <a:schemeClr val="accent6">
              <a:lumMod val="50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According to </a:t>
            </a:r>
            <a:r>
              <a:rPr lang="en-US" sz="2400" dirty="0" err="1">
                <a:solidFill>
                  <a:schemeClr val="tx1"/>
                </a:solidFill>
              </a:rPr>
              <a:t>Hazrat</a:t>
            </a:r>
            <a:r>
              <a:rPr lang="en-US" sz="2400" dirty="0">
                <a:solidFill>
                  <a:schemeClr val="tx1"/>
                </a:solidFill>
              </a:rPr>
              <a:t> Ali Ibn Abi Talib, "</a:t>
            </a:r>
            <a:r>
              <a:rPr lang="en-US" sz="2400" b="1" i="1" dirty="0">
                <a:solidFill>
                  <a:schemeClr val="tx1"/>
                </a:solidFill>
              </a:rPr>
              <a:t>People are sleeping and when they die - they wake up</a:t>
            </a:r>
            <a:r>
              <a:rPr lang="en-US" sz="2400" dirty="0">
                <a:solidFill>
                  <a:schemeClr val="tx1"/>
                </a:solidFill>
              </a:rPr>
              <a:t>." In other words, men will only realize how they wasted their life away, after death. </a:t>
            </a: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BECB1A-4E40-4E0A-AFA1-DDEF623AA4D2}"/>
              </a:ext>
            </a:extLst>
          </p:cNvPr>
          <p:cNvSpPr/>
          <p:nvPr/>
        </p:nvSpPr>
        <p:spPr>
          <a:xfrm>
            <a:off x="832045" y="5110224"/>
            <a:ext cx="7812505" cy="1652982"/>
          </a:xfrm>
          <a:prstGeom prst="roundRect">
            <a:avLst/>
          </a:prstGeom>
          <a:solidFill>
            <a:srgbClr val="66FF99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According to some scholars,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Ayah 3: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When you enter the grave, you will find out the reality.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Ayah 4: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When, 2nd time, you come out of the graves on Judgment Day.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348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1370</Words>
  <Application>Microsoft Office PowerPoint</Application>
  <PresentationFormat>On-screen Show (4:3)</PresentationFormat>
  <Paragraphs>279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_PDMS_Saleem_QuranFont</vt:lpstr>
      <vt:lpstr>Aachen BT</vt:lpstr>
      <vt:lpstr>Amasis MT Pro Medium</vt:lpstr>
      <vt:lpstr>Arial</vt:lpstr>
      <vt:lpstr>Arial Nova Cond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 Laljiani</dc:creator>
  <cp:lastModifiedBy>Abbas Laljiani</cp:lastModifiedBy>
  <cp:revision>1</cp:revision>
  <dcterms:created xsi:type="dcterms:W3CDTF">2021-07-15T18:35:03Z</dcterms:created>
  <dcterms:modified xsi:type="dcterms:W3CDTF">2021-07-21T00:07:07Z</dcterms:modified>
</cp:coreProperties>
</file>