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59" r:id="rId5"/>
    <p:sldId id="262" r:id="rId6"/>
    <p:sldId id="265" r:id="rId7"/>
    <p:sldId id="260" r:id="rId8"/>
    <p:sldId id="263" r:id="rId9"/>
    <p:sldId id="264" r:id="rId10"/>
    <p:sldId id="268" r:id="rId11"/>
    <p:sldId id="269" r:id="rId12"/>
    <p:sldId id="270" r:id="rId13"/>
    <p:sldId id="271" r:id="rId14"/>
    <p:sldId id="272" r:id="rId15"/>
    <p:sldId id="266"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3399"/>
    <a:srgbClr val="AFB6C1"/>
    <a:srgbClr val="8E9FB5"/>
    <a:srgbClr val="7F7F7F"/>
    <a:srgbClr val="BAD0E2"/>
    <a:srgbClr val="FF99FF"/>
    <a:srgbClr val="7F703F"/>
    <a:srgbClr val="07AE50"/>
    <a:srgbClr val="A68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506" autoAdjust="0"/>
  </p:normalViewPr>
  <p:slideViewPr>
    <p:cSldViewPr snapToGrid="0">
      <p:cViewPr varScale="1">
        <p:scale>
          <a:sx n="68" d="100"/>
          <a:sy n="68"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8A3494-F90E-43E8-A7BF-8779BCAECFFF}"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A9B0-11B2-4C04-AF74-807F1C36B24F}" type="slidenum">
              <a:rPr lang="en-US" smtClean="0"/>
              <a:t>‹#›</a:t>
            </a:fld>
            <a:endParaRPr lang="en-US"/>
          </a:p>
        </p:txBody>
      </p:sp>
    </p:spTree>
    <p:extLst>
      <p:ext uri="{BB962C8B-B14F-4D97-AF65-F5344CB8AC3E}">
        <p14:creationId xmlns:p14="http://schemas.microsoft.com/office/powerpoint/2010/main" val="6152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A3494-F90E-43E8-A7BF-8779BCAECFFF}"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A9B0-11B2-4C04-AF74-807F1C36B24F}" type="slidenum">
              <a:rPr lang="en-US" smtClean="0"/>
              <a:t>‹#›</a:t>
            </a:fld>
            <a:endParaRPr lang="en-US"/>
          </a:p>
        </p:txBody>
      </p:sp>
    </p:spTree>
    <p:extLst>
      <p:ext uri="{BB962C8B-B14F-4D97-AF65-F5344CB8AC3E}">
        <p14:creationId xmlns:p14="http://schemas.microsoft.com/office/powerpoint/2010/main" val="409680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A3494-F90E-43E8-A7BF-8779BCAECFFF}"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A9B0-11B2-4C04-AF74-807F1C36B24F}" type="slidenum">
              <a:rPr lang="en-US" smtClean="0"/>
              <a:t>‹#›</a:t>
            </a:fld>
            <a:endParaRPr lang="en-US"/>
          </a:p>
        </p:txBody>
      </p:sp>
    </p:spTree>
    <p:extLst>
      <p:ext uri="{BB962C8B-B14F-4D97-AF65-F5344CB8AC3E}">
        <p14:creationId xmlns:p14="http://schemas.microsoft.com/office/powerpoint/2010/main" val="383099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628650" y="1122363"/>
            <a:ext cx="7372350" cy="2387600"/>
          </a:xfrm>
        </p:spPr>
        <p:txBody>
          <a:bodyPr anchor="b">
            <a:normAutofit/>
          </a:bodyPr>
          <a:lstStyle>
            <a:lvl1pPr algn="l">
              <a:defRPr sz="39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628650" y="3602038"/>
            <a:ext cx="7372350" cy="1655762"/>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628650" y="136526"/>
            <a:ext cx="2057400" cy="365125"/>
          </a:xfrm>
        </p:spPr>
        <p:txBody>
          <a:bodyPr/>
          <a:lstStyle>
            <a:lvl1pPr algn="l">
              <a:defRPr/>
            </a:lvl1pPr>
          </a:lstStyle>
          <a:p>
            <a:fld id="{9549D6DC-E1CB-4874-BF52-C3407230D20E}" type="datetime1">
              <a:rPr lang="en-US" smtClean="0"/>
              <a:t>4/28/2021</a:t>
            </a:fld>
            <a:endParaRPr lang="en-US"/>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628650" y="6356351"/>
            <a:ext cx="30861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71746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4/28/2021</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929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623888" y="1709739"/>
            <a:ext cx="7886700" cy="2852737"/>
          </a:xfrm>
        </p:spPr>
        <p:txBody>
          <a:bodyPr anchor="b">
            <a:normAutofit/>
          </a:bodyPr>
          <a:lstStyle>
            <a:lvl1pPr>
              <a:defRPr sz="39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623888" y="4589464"/>
            <a:ext cx="7886700" cy="1500187"/>
          </a:xfrm>
        </p:spPr>
        <p:txBody>
          <a:bodyPr>
            <a:normAutofit/>
          </a:bodyPr>
          <a:lstStyle>
            <a:lvl1pPr marL="0" indent="0">
              <a:buNone/>
              <a:defRPr sz="1500">
                <a:solidFill>
                  <a:schemeClr val="tx2">
                    <a:lumMod val="60000"/>
                    <a:lumOff val="4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DA91A59F-D956-4598-A3C1-AE72A5387751}" type="datetime1">
              <a:rPr lang="en-US" smtClean="0"/>
              <a:t>4/28/2021</a:t>
            </a:fld>
            <a:endParaRPr lang="en-US" dirty="0"/>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2355353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628650" y="2195848"/>
            <a:ext cx="38862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4629150" y="2195848"/>
            <a:ext cx="38862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D70BBD69-7BD3-4731-8064-242619E92CBE}" type="datetime1">
              <a:rPr lang="en-US" smtClean="0"/>
              <a:t>4/28/2021</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147241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629841" y="731521"/>
            <a:ext cx="78867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629842" y="2149131"/>
            <a:ext cx="3868340" cy="693696"/>
          </a:xfrm>
        </p:spPr>
        <p:txBody>
          <a:bodyPr anchor="b">
            <a:normAutofit/>
          </a:bodyPr>
          <a:lstStyle>
            <a:lvl1pPr marL="0" indent="0">
              <a:buNone/>
              <a:defRPr sz="1500" b="0" i="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629842" y="2910626"/>
            <a:ext cx="3868340" cy="3100561"/>
          </a:xfrm>
        </p:spPr>
        <p:txBody>
          <a:bodyPr>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4629150" y="2149131"/>
            <a:ext cx="3887391" cy="693696"/>
          </a:xfrm>
        </p:spPr>
        <p:txBody>
          <a:bodyPr anchor="b">
            <a:normAutofit/>
          </a:bodyPr>
          <a:lstStyle>
            <a:lvl1pPr marL="0" indent="0">
              <a:buNone/>
              <a:defRPr sz="1500" b="0" i="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4629150" y="2910626"/>
            <a:ext cx="3887391" cy="3100561"/>
          </a:xfrm>
        </p:spPr>
        <p:txBody>
          <a:bodyPr>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38BD77D9-239F-488B-9358-023C46BC7084}" type="datetime1">
              <a:rPr lang="en-US" smtClean="0"/>
              <a:t>4/28/2021</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743677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628650" y="731521"/>
            <a:ext cx="78867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1EE61C24-7140-4FDE-92F3-654C6E2D3C1C}" type="datetime1">
              <a:rPr lang="en-US" smtClean="0"/>
              <a:t>4/28/2021</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476021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DC4D6ACF-ECB9-4B5F-A429-08B8AC75E8EF}" type="datetime1">
              <a:rPr lang="en-US" smtClean="0"/>
              <a:t>4/28/2021</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450489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629841" y="731520"/>
            <a:ext cx="2949178" cy="2346326"/>
          </a:xfrm>
        </p:spPr>
        <p:txBody>
          <a:bodyPr anchor="b">
            <a:noAutofit/>
          </a:bodyPr>
          <a:lstStyle>
            <a:lvl1pPr>
              <a:defRPr sz="3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3887391" y="731521"/>
            <a:ext cx="4629150" cy="512953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629841" y="3429000"/>
            <a:ext cx="2949178" cy="24399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788B429B-EE2A-486A-BDB9-0C848B4FAFDD}" type="datetime1">
              <a:rPr lang="en-US" smtClean="0"/>
              <a:t>4/28/2021</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89058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A3494-F90E-43E8-A7BF-8779BCAECFFF}"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A9B0-11B2-4C04-AF74-807F1C36B24F}" type="slidenum">
              <a:rPr lang="en-US" smtClean="0"/>
              <a:t>‹#›</a:t>
            </a:fld>
            <a:endParaRPr lang="en-US"/>
          </a:p>
        </p:txBody>
      </p:sp>
    </p:spTree>
    <p:extLst>
      <p:ext uri="{BB962C8B-B14F-4D97-AF65-F5344CB8AC3E}">
        <p14:creationId xmlns:p14="http://schemas.microsoft.com/office/powerpoint/2010/main" val="3229353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629841" y="731520"/>
            <a:ext cx="2949178" cy="2341564"/>
          </a:xfrm>
        </p:spPr>
        <p:txBody>
          <a:bodyPr anchor="b">
            <a:noAutofit/>
          </a:bodyPr>
          <a:lstStyle>
            <a:lvl1pPr>
              <a:defRPr sz="33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3887391" y="687257"/>
            <a:ext cx="4629150" cy="517379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629841" y="3429001"/>
            <a:ext cx="2949178" cy="2439987"/>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8DA5FE4A-CB8D-40AB-BFFC-AAF37EA071CB}" type="datetime1">
              <a:rPr lang="en-US" smtClean="0"/>
              <a:t>4/28/2021</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83151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F7701D81-C4B9-4A87-89A7-22E29E6C9200}" type="datetime1">
              <a:rPr lang="en-US" smtClean="0"/>
              <a:t>4/28/2021</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903072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6543675" y="731520"/>
            <a:ext cx="1971675" cy="53780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628650" y="731520"/>
            <a:ext cx="5800725"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EE307718-69F7-427E-95A3-C1246AF46913}" type="datetime1">
              <a:rPr lang="en-US" smtClean="0"/>
              <a:t>4/28/2021</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69054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8A3494-F90E-43E8-A7BF-8779BCAECFFF}"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A9B0-11B2-4C04-AF74-807F1C36B24F}" type="slidenum">
              <a:rPr lang="en-US" smtClean="0"/>
              <a:t>‹#›</a:t>
            </a:fld>
            <a:endParaRPr lang="en-US"/>
          </a:p>
        </p:txBody>
      </p:sp>
    </p:spTree>
    <p:extLst>
      <p:ext uri="{BB962C8B-B14F-4D97-AF65-F5344CB8AC3E}">
        <p14:creationId xmlns:p14="http://schemas.microsoft.com/office/powerpoint/2010/main" val="378496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8A3494-F90E-43E8-A7BF-8779BCAECFFF}"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BA9B0-11B2-4C04-AF74-807F1C36B24F}" type="slidenum">
              <a:rPr lang="en-US" smtClean="0"/>
              <a:t>‹#›</a:t>
            </a:fld>
            <a:endParaRPr lang="en-US"/>
          </a:p>
        </p:txBody>
      </p:sp>
    </p:spTree>
    <p:extLst>
      <p:ext uri="{BB962C8B-B14F-4D97-AF65-F5344CB8AC3E}">
        <p14:creationId xmlns:p14="http://schemas.microsoft.com/office/powerpoint/2010/main" val="104509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8A3494-F90E-43E8-A7BF-8779BCAECFFF}"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BA9B0-11B2-4C04-AF74-807F1C36B24F}" type="slidenum">
              <a:rPr lang="en-US" smtClean="0"/>
              <a:t>‹#›</a:t>
            </a:fld>
            <a:endParaRPr lang="en-US"/>
          </a:p>
        </p:txBody>
      </p:sp>
    </p:spTree>
    <p:extLst>
      <p:ext uri="{BB962C8B-B14F-4D97-AF65-F5344CB8AC3E}">
        <p14:creationId xmlns:p14="http://schemas.microsoft.com/office/powerpoint/2010/main" val="400267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8A3494-F90E-43E8-A7BF-8779BCAECFFF}"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BA9B0-11B2-4C04-AF74-807F1C36B24F}" type="slidenum">
              <a:rPr lang="en-US" smtClean="0"/>
              <a:t>‹#›</a:t>
            </a:fld>
            <a:endParaRPr lang="en-US"/>
          </a:p>
        </p:txBody>
      </p:sp>
    </p:spTree>
    <p:extLst>
      <p:ext uri="{BB962C8B-B14F-4D97-AF65-F5344CB8AC3E}">
        <p14:creationId xmlns:p14="http://schemas.microsoft.com/office/powerpoint/2010/main" val="204497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A3494-F90E-43E8-A7BF-8779BCAECFFF}"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BA9B0-11B2-4C04-AF74-807F1C36B24F}" type="slidenum">
              <a:rPr lang="en-US" smtClean="0"/>
              <a:t>‹#›</a:t>
            </a:fld>
            <a:endParaRPr lang="en-US"/>
          </a:p>
        </p:txBody>
      </p:sp>
    </p:spTree>
    <p:extLst>
      <p:ext uri="{BB962C8B-B14F-4D97-AF65-F5344CB8AC3E}">
        <p14:creationId xmlns:p14="http://schemas.microsoft.com/office/powerpoint/2010/main" val="239330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8A3494-F90E-43E8-A7BF-8779BCAECFFF}"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BA9B0-11B2-4C04-AF74-807F1C36B24F}" type="slidenum">
              <a:rPr lang="en-US" smtClean="0"/>
              <a:t>‹#›</a:t>
            </a:fld>
            <a:endParaRPr lang="en-US"/>
          </a:p>
        </p:txBody>
      </p:sp>
    </p:spTree>
    <p:extLst>
      <p:ext uri="{BB962C8B-B14F-4D97-AF65-F5344CB8AC3E}">
        <p14:creationId xmlns:p14="http://schemas.microsoft.com/office/powerpoint/2010/main" val="353028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8A3494-F90E-43E8-A7BF-8779BCAECFFF}"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BA9B0-11B2-4C04-AF74-807F1C36B24F}" type="slidenum">
              <a:rPr lang="en-US" smtClean="0"/>
              <a:t>‹#›</a:t>
            </a:fld>
            <a:endParaRPr lang="en-US"/>
          </a:p>
        </p:txBody>
      </p:sp>
    </p:spTree>
    <p:extLst>
      <p:ext uri="{BB962C8B-B14F-4D97-AF65-F5344CB8AC3E}">
        <p14:creationId xmlns:p14="http://schemas.microsoft.com/office/powerpoint/2010/main" val="97833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A3494-F90E-43E8-A7BF-8779BCAECFFF}" type="datetimeFigureOut">
              <a:rPr lang="en-US" smtClean="0"/>
              <a:t>4/28/2021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BA9B0-11B2-4C04-AF74-807F1C36B24F}" type="slidenum">
              <a:rPr lang="en-US" smtClean="0"/>
              <a:t>‹#›</a:t>
            </a:fld>
            <a:endParaRPr lang="en-US"/>
          </a:p>
        </p:txBody>
      </p:sp>
    </p:spTree>
    <p:extLst>
      <p:ext uri="{BB962C8B-B14F-4D97-AF65-F5344CB8AC3E}">
        <p14:creationId xmlns:p14="http://schemas.microsoft.com/office/powerpoint/2010/main" val="3623021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p:nvPr/>
        </p:nvSpPr>
        <p:spPr>
          <a:xfrm>
            <a:off x="1642" y="1"/>
            <a:ext cx="9144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8" name="Group 7">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p:nvPr/>
        </p:nvGrpSpPr>
        <p:grpSpPr>
          <a:xfrm>
            <a:off x="429" y="-1"/>
            <a:ext cx="9144000" cy="6857996"/>
            <a:chOff x="572" y="-1"/>
            <a:chExt cx="12192000" cy="6857996"/>
          </a:xfrm>
        </p:grpSpPr>
        <p:cxnSp>
          <p:nvCxnSpPr>
            <p:cNvPr id="9" name="Straight Connector 8">
              <a:extLst>
                <a:ext uri="{FF2B5EF4-FFF2-40B4-BE49-F238E27FC236}">
                  <a16:creationId xmlns:a16="http://schemas.microsoft.com/office/drawing/2014/main" id="{D3DD55E4-EA4F-4874-8B5B-6E0EAF4BBFC4}"/>
                </a:ext>
              </a:extLst>
            </p:cNvPr>
            <p:cNvCxnSpPr>
              <a:cxnSpLocks/>
            </p:cNvCxnSpPr>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950BAF-7673-4138-AEA2-DE7D368CC357}"/>
                </a:ext>
              </a:extLst>
            </p:cNvPr>
            <p:cNvCxnSpPr>
              <a:cxnSpLocks/>
            </p:cNvCxnSpPr>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3E2B5-EA1C-415A-941A-843C7EA148E1}"/>
                </a:ext>
              </a:extLst>
            </p:cNvPr>
            <p:cNvCxnSpPr>
              <a:cxnSpLocks/>
            </p:cNvCxnSpPr>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FA3A6-E398-4576-B6B8-3328028D84B2}"/>
                </a:ext>
              </a:extLst>
            </p:cNvPr>
            <p:cNvCxnSpPr>
              <a:cxnSpLocks/>
            </p:cNvCxnSpPr>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EFB597D7-65E0-476A-B9EB-3AA6ED33884C}"/>
                </a:ext>
              </a:extLst>
            </p:cNvPr>
            <p:cNvSpPr/>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sz="1350" dirty="0"/>
            </a:p>
          </p:txBody>
        </p:sp>
        <p:sp>
          <p:nvSpPr>
            <p:cNvPr id="14" name="Graphic 33">
              <a:extLst>
                <a:ext uri="{FF2B5EF4-FFF2-40B4-BE49-F238E27FC236}">
                  <a16:creationId xmlns:a16="http://schemas.microsoft.com/office/drawing/2014/main" id="{11AA060A-BE0E-4687-8F9E-0E2955D9796D}"/>
                </a:ext>
              </a:extLst>
            </p:cNvPr>
            <p:cNvSpPr/>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sz="1350" dirty="0"/>
            </a:p>
          </p:txBody>
        </p:sp>
      </p:gr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628650" y="727324"/>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628650" y="2189408"/>
            <a:ext cx="7886700" cy="3821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628650" y="136526"/>
            <a:ext cx="2057400" cy="365125"/>
          </a:xfrm>
          <a:prstGeom prst="rect">
            <a:avLst/>
          </a:prstGeom>
        </p:spPr>
        <p:txBody>
          <a:bodyPr vert="horz" lIns="91440" tIns="45720" rIns="91440" bIns="45720" rtlCol="0" anchor="ctr"/>
          <a:lstStyle>
            <a:lvl1pPr algn="l">
              <a:defRPr sz="600" cap="all" spc="113" baseline="0">
                <a:solidFill>
                  <a:schemeClr val="tx2">
                    <a:lumMod val="60000"/>
                    <a:lumOff val="40000"/>
                  </a:schemeClr>
                </a:solidFill>
              </a:defRPr>
            </a:lvl1pPr>
          </a:lstStyle>
          <a:p>
            <a:fld id="{C0517C94-3B1E-4991-BED3-41F8B0158A00}" type="datetime1">
              <a:rPr lang="en-US" smtClean="0"/>
              <a:t>4/28/2021</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628651" y="6356351"/>
            <a:ext cx="2587994" cy="365125"/>
          </a:xfrm>
          <a:prstGeom prst="rect">
            <a:avLst/>
          </a:prstGeom>
        </p:spPr>
        <p:txBody>
          <a:bodyPr vert="horz" lIns="91440" tIns="45720" rIns="91440" bIns="45720" rtlCol="0" anchor="ctr"/>
          <a:lstStyle>
            <a:lvl1pPr algn="l">
              <a:defRPr sz="600" cap="all" spc="113" baseline="0">
                <a:solidFill>
                  <a:schemeClr val="tx2">
                    <a:lumMod val="60000"/>
                    <a:lumOff val="40000"/>
                  </a:schemeClr>
                </a:solidFill>
              </a:defRPr>
            </a:lvl1pPr>
          </a:lstStyle>
          <a:p>
            <a:endParaRPr lang="en-US" dirty="0"/>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8672601" y="3246435"/>
            <a:ext cx="471400" cy="365125"/>
          </a:xfrm>
          <a:prstGeom prst="rect">
            <a:avLst/>
          </a:prstGeom>
        </p:spPr>
        <p:txBody>
          <a:bodyPr vert="horz" lIns="91440" tIns="45720" rIns="91440" bIns="45720" rtlCol="0" anchor="ctr"/>
          <a:lstStyle>
            <a:lvl1pPr algn="ctr">
              <a:defRPr sz="825" cap="all" spc="113" baseline="0">
                <a:solidFill>
                  <a:schemeClr val="tx2">
                    <a:lumMod val="60000"/>
                    <a:lumOff val="40000"/>
                  </a:schemeClr>
                </a:solidFill>
              </a:defRPr>
            </a:lvl1p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1353544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100000"/>
        </a:lnSpc>
        <a:spcBef>
          <a:spcPct val="0"/>
        </a:spcBef>
        <a:buNone/>
        <a:defRPr sz="3300" kern="1200">
          <a:solidFill>
            <a:schemeClr val="tx2">
              <a:lumMod val="60000"/>
              <a:lumOff val="40000"/>
            </a:schemeClr>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1350" kern="1200">
          <a:solidFill>
            <a:schemeClr val="tx2">
              <a:lumMod val="60000"/>
              <a:lumOff val="40000"/>
            </a:schemeClr>
          </a:solidFill>
          <a:latin typeface="+mn-lt"/>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1200" kern="1200">
          <a:solidFill>
            <a:schemeClr val="tx2">
              <a:lumMod val="60000"/>
              <a:lumOff val="40000"/>
            </a:schemeClr>
          </a:solidFill>
          <a:latin typeface="+mn-lt"/>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050" kern="1200">
          <a:solidFill>
            <a:schemeClr val="tx2">
              <a:lumMod val="60000"/>
              <a:lumOff val="40000"/>
            </a:schemeClr>
          </a:solidFill>
          <a:latin typeface="+mn-lt"/>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900" kern="1200">
          <a:solidFill>
            <a:schemeClr val="tx2">
              <a:lumMod val="60000"/>
              <a:lumOff val="40000"/>
            </a:schemeClr>
          </a:solidFill>
          <a:latin typeface="+mn-lt"/>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900" kern="1200">
          <a:solidFill>
            <a:schemeClr val="tx2">
              <a:lumMod val="60000"/>
              <a:lumOff val="4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8" name="Picture 4" descr="Download Kaba Transparent Image - Kaaba Hd Png - Full Size PNG Image -  PNGkit">
            <a:extLst>
              <a:ext uri="{FF2B5EF4-FFF2-40B4-BE49-F238E27FC236}">
                <a16:creationId xmlns:a16="http://schemas.microsoft.com/office/drawing/2014/main" id="{FBE61F46-C167-4283-A931-283C790D01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66" r="17447" b="-1"/>
          <a:stretch/>
        </p:blipFill>
        <p:spPr bwMode="auto">
          <a:xfrm>
            <a:off x="3490720" y="22596"/>
            <a:ext cx="56532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9DCA5EA-C9F1-43F7-8CD9-E7D77919E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074" y="806357"/>
            <a:ext cx="5050915"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slamic flag screen - YouTube">
            <a:extLst>
              <a:ext uri="{FF2B5EF4-FFF2-40B4-BE49-F238E27FC236}">
                <a16:creationId xmlns:a16="http://schemas.microsoft.com/office/drawing/2014/main" id="{087DD083-82B8-49AD-A105-10036BC3C319}"/>
              </a:ext>
            </a:extLst>
          </p:cNvPr>
          <p:cNvPicPr>
            <a:picLocks noChangeAspect="1" noChangeArrowheads="1"/>
          </p:cNvPicPr>
          <p:nvPr/>
        </p:nvPicPr>
        <p:blipFill rotWithShape="1">
          <a:blip r:embed="rId3">
            <a:alphaModFix amt="84000"/>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61000"/>
                    </a14:imgEffect>
                  </a14:imgLayer>
                </a14:imgProps>
              </a:ext>
              <a:ext uri="{28A0092B-C50C-407E-A947-70E740481C1C}">
                <a14:useLocalDpi xmlns:a14="http://schemas.microsoft.com/office/drawing/2010/main" val="0"/>
              </a:ext>
            </a:extLst>
          </a:blip>
          <a:srcRect l="10672" r="30326" b="1"/>
          <a:stretch/>
        </p:blipFill>
        <p:spPr bwMode="auto">
          <a:xfrm>
            <a:off x="721802" y="979071"/>
            <a:ext cx="4807458" cy="4583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urah an-nasr calligraphy in 2021 | Calligraphy, Graphic,  Art">
            <a:extLst>
              <a:ext uri="{FF2B5EF4-FFF2-40B4-BE49-F238E27FC236}">
                <a16:creationId xmlns:a16="http://schemas.microsoft.com/office/drawing/2014/main" id="{35509C39-4BBD-4F57-AEE8-F99D24233A99}"/>
              </a:ext>
            </a:extLst>
          </p:cNvPr>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119691" y="19525"/>
            <a:ext cx="2011680" cy="78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59623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The Preservation of the Glorious Quran | Facts about the Muslims &amp; the  Religion of Islam - Toll-free hotline 1-877-WHY-ISLAM">
            <a:extLst>
              <a:ext uri="{FF2B5EF4-FFF2-40B4-BE49-F238E27FC236}">
                <a16:creationId xmlns:a16="http://schemas.microsoft.com/office/drawing/2014/main" id="{D544C98D-58E8-436F-883A-36E9C3ABB9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1FF464B8-F48B-4C34-862E-E36A0B2976D8}"/>
              </a:ext>
            </a:extLst>
          </p:cNvPr>
          <p:cNvSpPr/>
          <p:nvPr/>
        </p:nvSpPr>
        <p:spPr>
          <a:xfrm>
            <a:off x="0" y="0"/>
            <a:ext cx="9141714" cy="6858000"/>
          </a:xfrm>
          <a:custGeom>
            <a:avLst/>
            <a:gdLst/>
            <a:ahLst/>
            <a:cxnLst/>
            <a:rect l="l" t="t" r="r" b="b"/>
            <a:pathLst>
              <a:path w="9141714" h="6858000">
                <a:moveTo>
                  <a:pt x="0" y="0"/>
                </a:moveTo>
                <a:lnTo>
                  <a:pt x="9141714" y="0"/>
                </a:lnTo>
                <a:lnTo>
                  <a:pt x="9141714" y="6858000"/>
                </a:lnTo>
                <a:lnTo>
                  <a:pt x="0" y="6858000"/>
                </a:lnTo>
                <a:lnTo>
                  <a:pt x="0" y="0"/>
                </a:lnTo>
                <a:close/>
                <a:moveTo>
                  <a:pt x="2965261" y="6250051"/>
                </a:moveTo>
                <a:cubicBezTo>
                  <a:pt x="2907087" y="6250051"/>
                  <a:pt x="2866476" y="6260935"/>
                  <a:pt x="2843426" y="6282704"/>
                </a:cubicBezTo>
                <a:cubicBezTo>
                  <a:pt x="2820376" y="6304474"/>
                  <a:pt x="2808852" y="6343347"/>
                  <a:pt x="2808852" y="6399325"/>
                </a:cubicBezTo>
                <a:lnTo>
                  <a:pt x="2808852" y="6535428"/>
                </a:lnTo>
                <a:cubicBezTo>
                  <a:pt x="2808852" y="6591589"/>
                  <a:pt x="2820331" y="6630463"/>
                  <a:pt x="2843289" y="6652049"/>
                </a:cubicBezTo>
                <a:cubicBezTo>
                  <a:pt x="2866247" y="6673636"/>
                  <a:pt x="2907819" y="6684429"/>
                  <a:pt x="2968005" y="6684429"/>
                </a:cubicBezTo>
                <a:lnTo>
                  <a:pt x="2983646" y="6684429"/>
                </a:lnTo>
                <a:cubicBezTo>
                  <a:pt x="2996451" y="6694490"/>
                  <a:pt x="3010674" y="6703865"/>
                  <a:pt x="3026315" y="6712555"/>
                </a:cubicBezTo>
                <a:cubicBezTo>
                  <a:pt x="3041956" y="6721244"/>
                  <a:pt x="3060387" y="6729796"/>
                  <a:pt x="3081607" y="6738211"/>
                </a:cubicBezTo>
                <a:lnTo>
                  <a:pt x="3124139" y="6663574"/>
                </a:lnTo>
                <a:cubicBezTo>
                  <a:pt x="3119017" y="6660098"/>
                  <a:pt x="3114169" y="6656485"/>
                  <a:pt x="3109596" y="6652735"/>
                </a:cubicBezTo>
                <a:cubicBezTo>
                  <a:pt x="3105023" y="6648985"/>
                  <a:pt x="3100541" y="6644915"/>
                  <a:pt x="3096150" y="6640524"/>
                </a:cubicBezTo>
                <a:cubicBezTo>
                  <a:pt x="3104931" y="6629914"/>
                  <a:pt x="3111242" y="6616651"/>
                  <a:pt x="3115084" y="6600736"/>
                </a:cubicBezTo>
                <a:cubicBezTo>
                  <a:pt x="3118926" y="6584821"/>
                  <a:pt x="3120846" y="6563052"/>
                  <a:pt x="3120846" y="6535428"/>
                </a:cubicBezTo>
                <a:lnTo>
                  <a:pt x="3120846" y="6399325"/>
                </a:lnTo>
                <a:cubicBezTo>
                  <a:pt x="3120846" y="6343347"/>
                  <a:pt x="3109413" y="6304474"/>
                  <a:pt x="3086546" y="6282704"/>
                </a:cubicBezTo>
                <a:cubicBezTo>
                  <a:pt x="3063679" y="6260935"/>
                  <a:pt x="3023251" y="6250051"/>
                  <a:pt x="2965261" y="6250051"/>
                </a:cubicBezTo>
                <a:close/>
                <a:moveTo>
                  <a:pt x="3784090" y="6250051"/>
                </a:moveTo>
                <a:cubicBezTo>
                  <a:pt x="3770187" y="6250051"/>
                  <a:pt x="3758342" y="6254898"/>
                  <a:pt x="3748555" y="6264594"/>
                </a:cubicBezTo>
                <a:cubicBezTo>
                  <a:pt x="3738768" y="6274289"/>
                  <a:pt x="3733874" y="6285906"/>
                  <a:pt x="3733874" y="6299443"/>
                </a:cubicBezTo>
                <a:cubicBezTo>
                  <a:pt x="3733874" y="6311517"/>
                  <a:pt x="3737944" y="6321349"/>
                  <a:pt x="3746085" y="6328941"/>
                </a:cubicBezTo>
                <a:cubicBezTo>
                  <a:pt x="3754226" y="6336533"/>
                  <a:pt x="3764790" y="6340329"/>
                  <a:pt x="3777778" y="6340329"/>
                </a:cubicBezTo>
                <a:lnTo>
                  <a:pt x="3782992" y="6340329"/>
                </a:lnTo>
                <a:cubicBezTo>
                  <a:pt x="3779882" y="6350390"/>
                  <a:pt x="3775629" y="6360177"/>
                  <a:pt x="3770232" y="6369690"/>
                </a:cubicBezTo>
                <a:cubicBezTo>
                  <a:pt x="3764836" y="6379202"/>
                  <a:pt x="3758022" y="6388715"/>
                  <a:pt x="3749789" y="6398228"/>
                </a:cubicBezTo>
                <a:lnTo>
                  <a:pt x="3765430" y="6413594"/>
                </a:lnTo>
                <a:cubicBezTo>
                  <a:pt x="3788297" y="6394386"/>
                  <a:pt x="3805356" y="6375727"/>
                  <a:pt x="3816606" y="6357616"/>
                </a:cubicBezTo>
                <a:cubicBezTo>
                  <a:pt x="3827857" y="6339506"/>
                  <a:pt x="3833482" y="6321578"/>
                  <a:pt x="3833482" y="6303833"/>
                </a:cubicBezTo>
                <a:cubicBezTo>
                  <a:pt x="3833482" y="6287735"/>
                  <a:pt x="3828863" y="6274747"/>
                  <a:pt x="3819625" y="6264868"/>
                </a:cubicBezTo>
                <a:cubicBezTo>
                  <a:pt x="3810387" y="6254990"/>
                  <a:pt x="3798542" y="6250051"/>
                  <a:pt x="3784090" y="6250051"/>
                </a:cubicBezTo>
                <a:close/>
                <a:moveTo>
                  <a:pt x="5797785" y="6256087"/>
                </a:moveTo>
                <a:cubicBezTo>
                  <a:pt x="5780041" y="6256087"/>
                  <a:pt x="5765406" y="6260615"/>
                  <a:pt x="5753881" y="6269670"/>
                </a:cubicBezTo>
                <a:cubicBezTo>
                  <a:pt x="5742356" y="6278726"/>
                  <a:pt x="5736594" y="6289930"/>
                  <a:pt x="5736594" y="6303285"/>
                </a:cubicBezTo>
                <a:cubicBezTo>
                  <a:pt x="5736594" y="6316639"/>
                  <a:pt x="5742356" y="6327843"/>
                  <a:pt x="5753881" y="6336899"/>
                </a:cubicBezTo>
                <a:cubicBezTo>
                  <a:pt x="5765406" y="6345954"/>
                  <a:pt x="5780041" y="6350482"/>
                  <a:pt x="5797785" y="6350482"/>
                </a:cubicBezTo>
                <a:cubicBezTo>
                  <a:pt x="5815530" y="6350482"/>
                  <a:pt x="5830165" y="6346000"/>
                  <a:pt x="5841690" y="6337036"/>
                </a:cubicBezTo>
                <a:cubicBezTo>
                  <a:pt x="5853215" y="6328072"/>
                  <a:pt x="5858977" y="6316822"/>
                  <a:pt x="5858977" y="6303285"/>
                </a:cubicBezTo>
                <a:cubicBezTo>
                  <a:pt x="5858977" y="6289930"/>
                  <a:pt x="5853169" y="6278726"/>
                  <a:pt x="5841552" y="6269670"/>
                </a:cubicBezTo>
                <a:cubicBezTo>
                  <a:pt x="5829936" y="6260615"/>
                  <a:pt x="5815347" y="6256087"/>
                  <a:pt x="5797785" y="6256087"/>
                </a:cubicBezTo>
                <a:close/>
                <a:moveTo>
                  <a:pt x="4749208" y="6258283"/>
                </a:moveTo>
                <a:lnTo>
                  <a:pt x="4749208" y="6331548"/>
                </a:lnTo>
                <a:cubicBezTo>
                  <a:pt x="4754878" y="6334475"/>
                  <a:pt x="4758812" y="6338591"/>
                  <a:pt x="4761007" y="6343896"/>
                </a:cubicBezTo>
                <a:cubicBezTo>
                  <a:pt x="4763202" y="6349201"/>
                  <a:pt x="4764300" y="6357799"/>
                  <a:pt x="4764300" y="6369690"/>
                </a:cubicBezTo>
                <a:lnTo>
                  <a:pt x="4764300" y="6563417"/>
                </a:lnTo>
                <a:cubicBezTo>
                  <a:pt x="4764300" y="6575308"/>
                  <a:pt x="4763202" y="6583952"/>
                  <a:pt x="4761007" y="6589348"/>
                </a:cubicBezTo>
                <a:cubicBezTo>
                  <a:pt x="4758812" y="6594745"/>
                  <a:pt x="4754878" y="6598907"/>
                  <a:pt x="4749208" y="6601834"/>
                </a:cubicBezTo>
                <a:lnTo>
                  <a:pt x="4749208" y="6675922"/>
                </a:lnTo>
                <a:lnTo>
                  <a:pt x="5051050" y="6675922"/>
                </a:lnTo>
                <a:lnTo>
                  <a:pt x="5051050" y="6473139"/>
                </a:lnTo>
                <a:lnTo>
                  <a:pt x="4937447" y="6473139"/>
                </a:lnTo>
                <a:lnTo>
                  <a:pt x="4937447" y="6535977"/>
                </a:lnTo>
                <a:cubicBezTo>
                  <a:pt x="4937447" y="6557564"/>
                  <a:pt x="4935023" y="6571192"/>
                  <a:pt x="4930176" y="6576863"/>
                </a:cubicBezTo>
                <a:cubicBezTo>
                  <a:pt x="4925328" y="6582534"/>
                  <a:pt x="4916135" y="6585370"/>
                  <a:pt x="4902598" y="6585370"/>
                </a:cubicBezTo>
                <a:lnTo>
                  <a:pt x="4894641" y="6585370"/>
                </a:lnTo>
                <a:lnTo>
                  <a:pt x="4894641" y="6376275"/>
                </a:lnTo>
                <a:cubicBezTo>
                  <a:pt x="4894641" y="6360177"/>
                  <a:pt x="4896195" y="6348972"/>
                  <a:pt x="4899305" y="6342661"/>
                </a:cubicBezTo>
                <a:cubicBezTo>
                  <a:pt x="4902415" y="6336350"/>
                  <a:pt x="4907629" y="6332554"/>
                  <a:pt x="4914946" y="6331274"/>
                </a:cubicBezTo>
                <a:lnTo>
                  <a:pt x="4914946" y="6258283"/>
                </a:lnTo>
                <a:lnTo>
                  <a:pt x="4749208" y="6258283"/>
                </a:lnTo>
                <a:close/>
                <a:moveTo>
                  <a:pt x="5228760" y="6363927"/>
                </a:moveTo>
                <a:cubicBezTo>
                  <a:pt x="5177355" y="6363927"/>
                  <a:pt x="5141820" y="6372114"/>
                  <a:pt x="5122155" y="6388486"/>
                </a:cubicBezTo>
                <a:cubicBezTo>
                  <a:pt x="5102489" y="6404859"/>
                  <a:pt x="5092656" y="6433991"/>
                  <a:pt x="5092656" y="6475883"/>
                </a:cubicBezTo>
                <a:lnTo>
                  <a:pt x="5092656" y="6569180"/>
                </a:lnTo>
                <a:cubicBezTo>
                  <a:pt x="5092656" y="6610340"/>
                  <a:pt x="5102352" y="6639244"/>
                  <a:pt x="5121743" y="6655891"/>
                </a:cubicBezTo>
                <a:cubicBezTo>
                  <a:pt x="5141134" y="6672538"/>
                  <a:pt x="5174520" y="6680861"/>
                  <a:pt x="5221900" y="6680861"/>
                </a:cubicBezTo>
                <a:cubicBezTo>
                  <a:pt x="5253730" y="6680861"/>
                  <a:pt x="5281811" y="6677523"/>
                  <a:pt x="5306141" y="6670846"/>
                </a:cubicBezTo>
                <a:cubicBezTo>
                  <a:pt x="5330471" y="6664169"/>
                  <a:pt x="5350137" y="6654427"/>
                  <a:pt x="5365137" y="6641622"/>
                </a:cubicBezTo>
                <a:lnTo>
                  <a:pt x="5365137" y="6565887"/>
                </a:lnTo>
                <a:lnTo>
                  <a:pt x="5251261" y="6565887"/>
                </a:lnTo>
                <a:lnTo>
                  <a:pt x="5251261" y="6574119"/>
                </a:lnTo>
                <a:cubicBezTo>
                  <a:pt x="5251261" y="6587473"/>
                  <a:pt x="5249477" y="6596894"/>
                  <a:pt x="5245910" y="6602383"/>
                </a:cubicBezTo>
                <a:cubicBezTo>
                  <a:pt x="5242343" y="6607871"/>
                  <a:pt x="5236626" y="6610615"/>
                  <a:pt x="5228760" y="6610615"/>
                </a:cubicBezTo>
                <a:cubicBezTo>
                  <a:pt x="5220528" y="6610615"/>
                  <a:pt x="5214720" y="6607916"/>
                  <a:pt x="5211335" y="6602520"/>
                </a:cubicBezTo>
                <a:cubicBezTo>
                  <a:pt x="5207951" y="6597123"/>
                  <a:pt x="5206259" y="6587656"/>
                  <a:pt x="5206259" y="6574119"/>
                </a:cubicBezTo>
                <a:lnTo>
                  <a:pt x="5206259" y="6545581"/>
                </a:lnTo>
                <a:lnTo>
                  <a:pt x="5365137" y="6545581"/>
                </a:lnTo>
                <a:lnTo>
                  <a:pt x="5365137" y="6483841"/>
                </a:lnTo>
                <a:cubicBezTo>
                  <a:pt x="5365137" y="6439388"/>
                  <a:pt x="5355030" y="6408289"/>
                  <a:pt x="5334816" y="6390544"/>
                </a:cubicBezTo>
                <a:cubicBezTo>
                  <a:pt x="5314602" y="6372800"/>
                  <a:pt x="5279250" y="6363927"/>
                  <a:pt x="5228760" y="6363927"/>
                </a:cubicBezTo>
                <a:close/>
                <a:moveTo>
                  <a:pt x="6046733" y="6363927"/>
                </a:moveTo>
                <a:cubicBezTo>
                  <a:pt x="6001365" y="6363927"/>
                  <a:pt x="5969123" y="6372388"/>
                  <a:pt x="5950006" y="6389309"/>
                </a:cubicBezTo>
                <a:cubicBezTo>
                  <a:pt x="5930889" y="6406231"/>
                  <a:pt x="5921331" y="6435089"/>
                  <a:pt x="5921331" y="6475883"/>
                </a:cubicBezTo>
                <a:lnTo>
                  <a:pt x="5921331" y="6569180"/>
                </a:lnTo>
                <a:cubicBezTo>
                  <a:pt x="5921331" y="6610523"/>
                  <a:pt x="5930935" y="6639473"/>
                  <a:pt x="5950144" y="6656028"/>
                </a:cubicBezTo>
                <a:cubicBezTo>
                  <a:pt x="5969352" y="6672584"/>
                  <a:pt x="6002646" y="6680861"/>
                  <a:pt x="6050026" y="6680861"/>
                </a:cubicBezTo>
                <a:cubicBezTo>
                  <a:pt x="6079661" y="6680861"/>
                  <a:pt x="6105638" y="6677660"/>
                  <a:pt x="6127956" y="6671257"/>
                </a:cubicBezTo>
                <a:cubicBezTo>
                  <a:pt x="6150274" y="6664855"/>
                  <a:pt x="6169482" y="6654976"/>
                  <a:pt x="6185580" y="6641622"/>
                </a:cubicBezTo>
                <a:lnTo>
                  <a:pt x="6185580" y="6546679"/>
                </a:lnTo>
                <a:lnTo>
                  <a:pt x="6079936" y="6546679"/>
                </a:lnTo>
                <a:lnTo>
                  <a:pt x="6079936" y="6574119"/>
                </a:lnTo>
                <a:cubicBezTo>
                  <a:pt x="6079936" y="6587473"/>
                  <a:pt x="6078152" y="6596894"/>
                  <a:pt x="6074585" y="6602383"/>
                </a:cubicBezTo>
                <a:cubicBezTo>
                  <a:pt x="6071018" y="6607871"/>
                  <a:pt x="6065301" y="6610615"/>
                  <a:pt x="6057435" y="6610615"/>
                </a:cubicBezTo>
                <a:cubicBezTo>
                  <a:pt x="6049203" y="6610615"/>
                  <a:pt x="6043394" y="6607916"/>
                  <a:pt x="6040010" y="6602520"/>
                </a:cubicBezTo>
                <a:cubicBezTo>
                  <a:pt x="6036626" y="6597123"/>
                  <a:pt x="6034934" y="6587656"/>
                  <a:pt x="6034934" y="6574119"/>
                </a:cubicBezTo>
                <a:lnTo>
                  <a:pt x="6034934" y="6470670"/>
                </a:lnTo>
                <a:cubicBezTo>
                  <a:pt x="6034934" y="6457681"/>
                  <a:pt x="6036671" y="6448443"/>
                  <a:pt x="6040147" y="6442955"/>
                </a:cubicBezTo>
                <a:cubicBezTo>
                  <a:pt x="6043623" y="6437467"/>
                  <a:pt x="6049385" y="6434723"/>
                  <a:pt x="6057435" y="6434723"/>
                </a:cubicBezTo>
                <a:cubicBezTo>
                  <a:pt x="6065484" y="6434723"/>
                  <a:pt x="6071246" y="6437376"/>
                  <a:pt x="6074722" y="6442681"/>
                </a:cubicBezTo>
                <a:cubicBezTo>
                  <a:pt x="6078198" y="6447986"/>
                  <a:pt x="6079936" y="6457315"/>
                  <a:pt x="6079936" y="6470670"/>
                </a:cubicBezTo>
                <a:lnTo>
                  <a:pt x="6079936" y="6485487"/>
                </a:lnTo>
                <a:lnTo>
                  <a:pt x="6185580" y="6485487"/>
                </a:lnTo>
                <a:lnTo>
                  <a:pt x="6185580" y="6403441"/>
                </a:lnTo>
                <a:cubicBezTo>
                  <a:pt x="6167104" y="6390453"/>
                  <a:pt x="6146204" y="6380620"/>
                  <a:pt x="6122880" y="6373943"/>
                </a:cubicBezTo>
                <a:cubicBezTo>
                  <a:pt x="6099555" y="6367266"/>
                  <a:pt x="6074173" y="6363927"/>
                  <a:pt x="6046733" y="6363927"/>
                </a:cubicBezTo>
                <a:close/>
                <a:moveTo>
                  <a:pt x="6362235" y="6363927"/>
                </a:moveTo>
                <a:cubicBezTo>
                  <a:pt x="6310830" y="6363927"/>
                  <a:pt x="6275295" y="6372068"/>
                  <a:pt x="6255629" y="6388349"/>
                </a:cubicBezTo>
                <a:cubicBezTo>
                  <a:pt x="6235964" y="6404630"/>
                  <a:pt x="6226131" y="6433808"/>
                  <a:pt x="6226131" y="6475883"/>
                </a:cubicBezTo>
                <a:lnTo>
                  <a:pt x="6226131" y="6569180"/>
                </a:lnTo>
                <a:cubicBezTo>
                  <a:pt x="6226131" y="6611255"/>
                  <a:pt x="6235964" y="6640387"/>
                  <a:pt x="6255629" y="6656577"/>
                </a:cubicBezTo>
                <a:cubicBezTo>
                  <a:pt x="6275295" y="6672767"/>
                  <a:pt x="6310830" y="6680861"/>
                  <a:pt x="6362235" y="6680861"/>
                </a:cubicBezTo>
                <a:cubicBezTo>
                  <a:pt x="6413639" y="6680861"/>
                  <a:pt x="6449220" y="6672767"/>
                  <a:pt x="6468977" y="6656577"/>
                </a:cubicBezTo>
                <a:cubicBezTo>
                  <a:pt x="6488734" y="6640387"/>
                  <a:pt x="6498612" y="6611255"/>
                  <a:pt x="6498612" y="6569180"/>
                </a:cubicBezTo>
                <a:lnTo>
                  <a:pt x="6498612" y="6475883"/>
                </a:lnTo>
                <a:cubicBezTo>
                  <a:pt x="6498612" y="6433808"/>
                  <a:pt x="6488780" y="6404630"/>
                  <a:pt x="6469114" y="6388349"/>
                </a:cubicBezTo>
                <a:cubicBezTo>
                  <a:pt x="6449449" y="6372068"/>
                  <a:pt x="6413822" y="6363927"/>
                  <a:pt x="6362235" y="6363927"/>
                </a:cubicBezTo>
                <a:close/>
                <a:moveTo>
                  <a:pt x="6751667" y="6365848"/>
                </a:moveTo>
                <a:cubicBezTo>
                  <a:pt x="6737581" y="6365848"/>
                  <a:pt x="6723861" y="6367860"/>
                  <a:pt x="6710506" y="6371885"/>
                </a:cubicBezTo>
                <a:cubicBezTo>
                  <a:pt x="6697152" y="6375910"/>
                  <a:pt x="6684713" y="6381946"/>
                  <a:pt x="6673188" y="6389995"/>
                </a:cubicBezTo>
                <a:lnTo>
                  <a:pt x="6673188" y="6369141"/>
                </a:lnTo>
                <a:lnTo>
                  <a:pt x="6548335" y="6369141"/>
                </a:lnTo>
                <a:lnTo>
                  <a:pt x="6548335" y="6438290"/>
                </a:lnTo>
                <a:cubicBezTo>
                  <a:pt x="6554006" y="6440668"/>
                  <a:pt x="6557939" y="6444144"/>
                  <a:pt x="6560134" y="6448717"/>
                </a:cubicBezTo>
                <a:cubicBezTo>
                  <a:pt x="6562329" y="6453291"/>
                  <a:pt x="6563427" y="6460608"/>
                  <a:pt x="6563427" y="6470670"/>
                </a:cubicBezTo>
                <a:lnTo>
                  <a:pt x="6563427" y="6568082"/>
                </a:lnTo>
                <a:cubicBezTo>
                  <a:pt x="6563427" y="6579790"/>
                  <a:pt x="6562192" y="6588800"/>
                  <a:pt x="6559723" y="6595111"/>
                </a:cubicBezTo>
                <a:cubicBezTo>
                  <a:pt x="6557253" y="6601422"/>
                  <a:pt x="6553457" y="6605309"/>
                  <a:pt x="6548335" y="6606773"/>
                </a:cubicBezTo>
                <a:lnTo>
                  <a:pt x="6548335" y="6675922"/>
                </a:lnTo>
                <a:lnTo>
                  <a:pt x="6691573" y="6675922"/>
                </a:lnTo>
                <a:lnTo>
                  <a:pt x="6691573" y="6606773"/>
                </a:lnTo>
                <a:cubicBezTo>
                  <a:pt x="6686633" y="6604212"/>
                  <a:pt x="6683066" y="6599821"/>
                  <a:pt x="6680871" y="6593602"/>
                </a:cubicBezTo>
                <a:cubicBezTo>
                  <a:pt x="6678676" y="6587382"/>
                  <a:pt x="6677578" y="6578327"/>
                  <a:pt x="6677578" y="6566436"/>
                </a:cubicBezTo>
                <a:lnTo>
                  <a:pt x="6677578" y="6451736"/>
                </a:lnTo>
                <a:cubicBezTo>
                  <a:pt x="6681420" y="6450272"/>
                  <a:pt x="6684758" y="6449266"/>
                  <a:pt x="6687594" y="6448717"/>
                </a:cubicBezTo>
                <a:cubicBezTo>
                  <a:pt x="6690429" y="6448169"/>
                  <a:pt x="6693128" y="6447894"/>
                  <a:pt x="6695689" y="6447894"/>
                </a:cubicBezTo>
                <a:cubicBezTo>
                  <a:pt x="6705018" y="6447894"/>
                  <a:pt x="6711650" y="6450730"/>
                  <a:pt x="6715583" y="6456401"/>
                </a:cubicBezTo>
                <a:cubicBezTo>
                  <a:pt x="6719516" y="6462072"/>
                  <a:pt x="6721483" y="6472865"/>
                  <a:pt x="6721483" y="6488780"/>
                </a:cubicBezTo>
                <a:lnTo>
                  <a:pt x="6721483" y="6555734"/>
                </a:lnTo>
                <a:cubicBezTo>
                  <a:pt x="6721483" y="6594882"/>
                  <a:pt x="6721940" y="6622139"/>
                  <a:pt x="6722855" y="6637506"/>
                </a:cubicBezTo>
                <a:cubicBezTo>
                  <a:pt x="6723769" y="6652872"/>
                  <a:pt x="6725324" y="6665678"/>
                  <a:pt x="6727519" y="6675922"/>
                </a:cubicBezTo>
                <a:lnTo>
                  <a:pt x="6849628" y="6675922"/>
                </a:lnTo>
                <a:lnTo>
                  <a:pt x="6849628" y="6606773"/>
                </a:lnTo>
                <a:cubicBezTo>
                  <a:pt x="6844506" y="6604761"/>
                  <a:pt x="6840985" y="6601193"/>
                  <a:pt x="6839064" y="6596071"/>
                </a:cubicBezTo>
                <a:cubicBezTo>
                  <a:pt x="6837143" y="6590949"/>
                  <a:pt x="6836182" y="6581254"/>
                  <a:pt x="6836182" y="6566985"/>
                </a:cubicBezTo>
                <a:lnTo>
                  <a:pt x="6836182" y="6465730"/>
                </a:lnTo>
                <a:cubicBezTo>
                  <a:pt x="6836182" y="6429692"/>
                  <a:pt x="6829597" y="6404036"/>
                  <a:pt x="6816426" y="6388761"/>
                </a:cubicBezTo>
                <a:cubicBezTo>
                  <a:pt x="6803254" y="6373486"/>
                  <a:pt x="6781668" y="6365848"/>
                  <a:pt x="6751667" y="6365848"/>
                </a:cubicBezTo>
                <a:close/>
                <a:moveTo>
                  <a:pt x="5412665" y="6369141"/>
                </a:moveTo>
                <a:lnTo>
                  <a:pt x="5412665" y="6438290"/>
                </a:lnTo>
                <a:cubicBezTo>
                  <a:pt x="5417055" y="6440120"/>
                  <a:pt x="5421171" y="6442543"/>
                  <a:pt x="5425013" y="6445562"/>
                </a:cubicBezTo>
                <a:cubicBezTo>
                  <a:pt x="5428854" y="6448580"/>
                  <a:pt x="5432604" y="6452285"/>
                  <a:pt x="5436263" y="6456675"/>
                </a:cubicBezTo>
                <a:lnTo>
                  <a:pt x="5487851" y="6519239"/>
                </a:lnTo>
                <a:lnTo>
                  <a:pt x="5427208" y="6593327"/>
                </a:lnTo>
                <a:cubicBezTo>
                  <a:pt x="5424281" y="6596803"/>
                  <a:pt x="5421262" y="6599639"/>
                  <a:pt x="5418153" y="6601834"/>
                </a:cubicBezTo>
                <a:cubicBezTo>
                  <a:pt x="5415043" y="6604029"/>
                  <a:pt x="5411658" y="6605675"/>
                  <a:pt x="5408000" y="6606773"/>
                </a:cubicBezTo>
                <a:lnTo>
                  <a:pt x="5408000" y="6675922"/>
                </a:lnTo>
                <a:lnTo>
                  <a:pt x="5519407" y="6675922"/>
                </a:lnTo>
                <a:lnTo>
                  <a:pt x="5519407" y="6644366"/>
                </a:lnTo>
                <a:lnTo>
                  <a:pt x="5519407" y="6640524"/>
                </a:lnTo>
                <a:cubicBezTo>
                  <a:pt x="5519407" y="6632658"/>
                  <a:pt x="5520093" y="6626210"/>
                  <a:pt x="5521465" y="6621179"/>
                </a:cubicBezTo>
                <a:cubicBezTo>
                  <a:pt x="5522837" y="6616148"/>
                  <a:pt x="5525169" y="6610980"/>
                  <a:pt x="5528462" y="6605675"/>
                </a:cubicBezTo>
                <a:lnTo>
                  <a:pt x="5540262" y="6587016"/>
                </a:lnTo>
                <a:lnTo>
                  <a:pt x="5553707" y="6607322"/>
                </a:lnTo>
                <a:cubicBezTo>
                  <a:pt x="5556634" y="6612078"/>
                  <a:pt x="5558784" y="6617155"/>
                  <a:pt x="5560156" y="6622551"/>
                </a:cubicBezTo>
                <a:cubicBezTo>
                  <a:pt x="5561528" y="6627948"/>
                  <a:pt x="5562214" y="6635402"/>
                  <a:pt x="5562214" y="6644915"/>
                </a:cubicBezTo>
                <a:lnTo>
                  <a:pt x="5562214" y="6675922"/>
                </a:lnTo>
                <a:lnTo>
                  <a:pt x="5693652" y="6675922"/>
                </a:lnTo>
                <a:lnTo>
                  <a:pt x="5693652" y="6607047"/>
                </a:lnTo>
                <a:cubicBezTo>
                  <a:pt x="5690359" y="6605584"/>
                  <a:pt x="5687341" y="6603755"/>
                  <a:pt x="5684597" y="6601559"/>
                </a:cubicBezTo>
                <a:cubicBezTo>
                  <a:pt x="5681853" y="6599364"/>
                  <a:pt x="5678286" y="6595705"/>
                  <a:pt x="5673895" y="6590583"/>
                </a:cubicBezTo>
                <a:lnTo>
                  <a:pt x="5616545" y="6518141"/>
                </a:lnTo>
                <a:lnTo>
                  <a:pt x="5668956" y="6455578"/>
                </a:lnTo>
                <a:cubicBezTo>
                  <a:pt x="5672615" y="6451370"/>
                  <a:pt x="5676182" y="6447849"/>
                  <a:pt x="5679658" y="6445013"/>
                </a:cubicBezTo>
                <a:cubicBezTo>
                  <a:pt x="5683133" y="6442178"/>
                  <a:pt x="5686609" y="6439937"/>
                  <a:pt x="5690085" y="6438290"/>
                </a:cubicBezTo>
                <a:lnTo>
                  <a:pt x="5690085" y="6369141"/>
                </a:lnTo>
                <a:lnTo>
                  <a:pt x="5580050" y="6369141"/>
                </a:lnTo>
                <a:lnTo>
                  <a:pt x="5580050" y="6394386"/>
                </a:lnTo>
                <a:cubicBezTo>
                  <a:pt x="5580050" y="6402801"/>
                  <a:pt x="5579089" y="6410210"/>
                  <a:pt x="5577169" y="6416613"/>
                </a:cubicBezTo>
                <a:cubicBezTo>
                  <a:pt x="5575248" y="6423015"/>
                  <a:pt x="5572275" y="6428869"/>
                  <a:pt x="5568251" y="6434174"/>
                </a:cubicBezTo>
                <a:lnTo>
                  <a:pt x="5558647" y="6445973"/>
                </a:lnTo>
                <a:lnTo>
                  <a:pt x="5547396" y="6429784"/>
                </a:lnTo>
                <a:cubicBezTo>
                  <a:pt x="5544835" y="6426125"/>
                  <a:pt x="5543006" y="6421918"/>
                  <a:pt x="5541908" y="6417161"/>
                </a:cubicBezTo>
                <a:cubicBezTo>
                  <a:pt x="5540810" y="6412405"/>
                  <a:pt x="5540262" y="6404447"/>
                  <a:pt x="5540262" y="6393288"/>
                </a:cubicBezTo>
                <a:lnTo>
                  <a:pt x="5540262" y="6369141"/>
                </a:lnTo>
                <a:lnTo>
                  <a:pt x="5412665" y="6369141"/>
                </a:lnTo>
                <a:close/>
                <a:moveTo>
                  <a:pt x="5730283" y="6369141"/>
                </a:moveTo>
                <a:lnTo>
                  <a:pt x="5730283" y="6438290"/>
                </a:lnTo>
                <a:cubicBezTo>
                  <a:pt x="5735953" y="6440668"/>
                  <a:pt x="5739887" y="6444144"/>
                  <a:pt x="5742082" y="6448717"/>
                </a:cubicBezTo>
                <a:cubicBezTo>
                  <a:pt x="5744277" y="6453291"/>
                  <a:pt x="5745375" y="6460608"/>
                  <a:pt x="5745375" y="6470670"/>
                </a:cubicBezTo>
                <a:lnTo>
                  <a:pt x="5745375" y="6568082"/>
                </a:lnTo>
                <a:cubicBezTo>
                  <a:pt x="5745375" y="6579790"/>
                  <a:pt x="5744140" y="6588800"/>
                  <a:pt x="5741670" y="6595111"/>
                </a:cubicBezTo>
                <a:cubicBezTo>
                  <a:pt x="5739201" y="6601422"/>
                  <a:pt x="5735405" y="6605309"/>
                  <a:pt x="5730283" y="6606773"/>
                </a:cubicBezTo>
                <a:lnTo>
                  <a:pt x="5730283" y="6675922"/>
                </a:lnTo>
                <a:lnTo>
                  <a:pt x="5873520" y="6675922"/>
                </a:lnTo>
                <a:lnTo>
                  <a:pt x="5873520" y="6606773"/>
                </a:lnTo>
                <a:cubicBezTo>
                  <a:pt x="5868764" y="6604212"/>
                  <a:pt x="5865334" y="6599913"/>
                  <a:pt x="5863230" y="6593876"/>
                </a:cubicBezTo>
                <a:cubicBezTo>
                  <a:pt x="5861126" y="6587839"/>
                  <a:pt x="5860075" y="6578693"/>
                  <a:pt x="5860075" y="6566436"/>
                </a:cubicBezTo>
                <a:lnTo>
                  <a:pt x="5860075" y="6369141"/>
                </a:lnTo>
                <a:lnTo>
                  <a:pt x="5730283" y="6369141"/>
                </a:lnTo>
                <a:close/>
                <a:moveTo>
                  <a:pt x="4031433" y="6363379"/>
                </a:moveTo>
                <a:cubicBezTo>
                  <a:pt x="4003444" y="6363379"/>
                  <a:pt x="3977284" y="6366946"/>
                  <a:pt x="3952954" y="6374080"/>
                </a:cubicBezTo>
                <a:cubicBezTo>
                  <a:pt x="3928624" y="6381215"/>
                  <a:pt x="3908135" y="6391185"/>
                  <a:pt x="3891488" y="6403990"/>
                </a:cubicBezTo>
                <a:lnTo>
                  <a:pt x="3891488" y="6476432"/>
                </a:lnTo>
                <a:lnTo>
                  <a:pt x="3997133" y="6476432"/>
                </a:lnTo>
                <a:lnTo>
                  <a:pt x="3997133" y="6470670"/>
                </a:lnTo>
                <a:cubicBezTo>
                  <a:pt x="3997133" y="6458413"/>
                  <a:pt x="3998916" y="6449358"/>
                  <a:pt x="4002483" y="6443504"/>
                </a:cubicBezTo>
                <a:cubicBezTo>
                  <a:pt x="4006051" y="6437650"/>
                  <a:pt x="4011584" y="6434723"/>
                  <a:pt x="4019085" y="6434723"/>
                </a:cubicBezTo>
                <a:cubicBezTo>
                  <a:pt x="4026585" y="6434723"/>
                  <a:pt x="4032119" y="6437650"/>
                  <a:pt x="4035686" y="6443504"/>
                </a:cubicBezTo>
                <a:cubicBezTo>
                  <a:pt x="4039253" y="6449358"/>
                  <a:pt x="4041037" y="6458413"/>
                  <a:pt x="4041037" y="6470670"/>
                </a:cubicBezTo>
                <a:lnTo>
                  <a:pt x="4041037" y="6476432"/>
                </a:lnTo>
                <a:lnTo>
                  <a:pt x="4033354" y="6478627"/>
                </a:lnTo>
                <a:cubicBezTo>
                  <a:pt x="3929813" y="6508629"/>
                  <a:pt x="3878042" y="6546679"/>
                  <a:pt x="3878042" y="6592778"/>
                </a:cubicBezTo>
                <a:cubicBezTo>
                  <a:pt x="3878042" y="6620767"/>
                  <a:pt x="3885497" y="6642445"/>
                  <a:pt x="3900406" y="6657812"/>
                </a:cubicBezTo>
                <a:cubicBezTo>
                  <a:pt x="3915315" y="6673178"/>
                  <a:pt x="3936307" y="6680861"/>
                  <a:pt x="3963381" y="6680861"/>
                </a:cubicBezTo>
                <a:cubicBezTo>
                  <a:pt x="3981309" y="6680861"/>
                  <a:pt x="3996492" y="6678392"/>
                  <a:pt x="4008932" y="6673453"/>
                </a:cubicBezTo>
                <a:cubicBezTo>
                  <a:pt x="4021371" y="6668513"/>
                  <a:pt x="4032439" y="6660556"/>
                  <a:pt x="4042134" y="6649580"/>
                </a:cubicBezTo>
                <a:lnTo>
                  <a:pt x="4045976" y="6675922"/>
                </a:lnTo>
                <a:lnTo>
                  <a:pt x="4168359" y="6675922"/>
                </a:lnTo>
                <a:lnTo>
                  <a:pt x="4168359" y="6606773"/>
                </a:lnTo>
                <a:cubicBezTo>
                  <a:pt x="4163237" y="6604395"/>
                  <a:pt x="4159533" y="6600462"/>
                  <a:pt x="4157246" y="6594974"/>
                </a:cubicBezTo>
                <a:cubicBezTo>
                  <a:pt x="4154959" y="6589486"/>
                  <a:pt x="4153816" y="6581254"/>
                  <a:pt x="4153816" y="6570278"/>
                </a:cubicBezTo>
                <a:lnTo>
                  <a:pt x="4153816" y="6476432"/>
                </a:lnTo>
                <a:cubicBezTo>
                  <a:pt x="4153816" y="6436918"/>
                  <a:pt x="4144075" y="6408197"/>
                  <a:pt x="4124592" y="6390270"/>
                </a:cubicBezTo>
                <a:cubicBezTo>
                  <a:pt x="4105110" y="6372342"/>
                  <a:pt x="4074057" y="6363379"/>
                  <a:pt x="4031433" y="6363379"/>
                </a:cubicBezTo>
                <a:close/>
                <a:moveTo>
                  <a:pt x="4418042" y="6365848"/>
                </a:moveTo>
                <a:cubicBezTo>
                  <a:pt x="4403956" y="6365848"/>
                  <a:pt x="4390236" y="6367860"/>
                  <a:pt x="4376881" y="6371885"/>
                </a:cubicBezTo>
                <a:cubicBezTo>
                  <a:pt x="4363527" y="6375910"/>
                  <a:pt x="4351088" y="6381946"/>
                  <a:pt x="4339563" y="6389996"/>
                </a:cubicBezTo>
                <a:lnTo>
                  <a:pt x="4339563" y="6369141"/>
                </a:lnTo>
                <a:lnTo>
                  <a:pt x="4214710" y="6369141"/>
                </a:lnTo>
                <a:lnTo>
                  <a:pt x="4214710" y="6438290"/>
                </a:lnTo>
                <a:cubicBezTo>
                  <a:pt x="4220381" y="6440668"/>
                  <a:pt x="4224314" y="6444144"/>
                  <a:pt x="4226509" y="6448717"/>
                </a:cubicBezTo>
                <a:cubicBezTo>
                  <a:pt x="4228704" y="6453291"/>
                  <a:pt x="4229802" y="6460608"/>
                  <a:pt x="4229802" y="6470670"/>
                </a:cubicBezTo>
                <a:lnTo>
                  <a:pt x="4229802" y="6568082"/>
                </a:lnTo>
                <a:cubicBezTo>
                  <a:pt x="4229802" y="6579790"/>
                  <a:pt x="4228567" y="6588800"/>
                  <a:pt x="4226098" y="6595111"/>
                </a:cubicBezTo>
                <a:cubicBezTo>
                  <a:pt x="4223628" y="6601422"/>
                  <a:pt x="4219832" y="6605309"/>
                  <a:pt x="4214710" y="6606773"/>
                </a:cubicBezTo>
                <a:lnTo>
                  <a:pt x="4214710" y="6675922"/>
                </a:lnTo>
                <a:lnTo>
                  <a:pt x="4357948" y="6675922"/>
                </a:lnTo>
                <a:lnTo>
                  <a:pt x="4357948" y="6606773"/>
                </a:lnTo>
                <a:cubicBezTo>
                  <a:pt x="4353009" y="6604212"/>
                  <a:pt x="4349441" y="6599821"/>
                  <a:pt x="4347246" y="6593602"/>
                </a:cubicBezTo>
                <a:cubicBezTo>
                  <a:pt x="4345051" y="6587382"/>
                  <a:pt x="4343953" y="6578327"/>
                  <a:pt x="4343953" y="6566436"/>
                </a:cubicBezTo>
                <a:lnTo>
                  <a:pt x="4343953" y="6451736"/>
                </a:lnTo>
                <a:cubicBezTo>
                  <a:pt x="4347795" y="6450272"/>
                  <a:pt x="4351134" y="6449266"/>
                  <a:pt x="4353969" y="6448717"/>
                </a:cubicBezTo>
                <a:cubicBezTo>
                  <a:pt x="4356804" y="6448169"/>
                  <a:pt x="4359503" y="6447894"/>
                  <a:pt x="4362064" y="6447894"/>
                </a:cubicBezTo>
                <a:cubicBezTo>
                  <a:pt x="4371393" y="6447894"/>
                  <a:pt x="4378025" y="6450730"/>
                  <a:pt x="4381958" y="6456401"/>
                </a:cubicBezTo>
                <a:cubicBezTo>
                  <a:pt x="4385891" y="6462072"/>
                  <a:pt x="4387858" y="6472865"/>
                  <a:pt x="4387858" y="6488780"/>
                </a:cubicBezTo>
                <a:lnTo>
                  <a:pt x="4387858" y="6555734"/>
                </a:lnTo>
                <a:cubicBezTo>
                  <a:pt x="4387858" y="6594882"/>
                  <a:pt x="4388315" y="6622139"/>
                  <a:pt x="4389230" y="6637506"/>
                </a:cubicBezTo>
                <a:cubicBezTo>
                  <a:pt x="4390144" y="6652872"/>
                  <a:pt x="4391699" y="6665678"/>
                  <a:pt x="4393894" y="6675922"/>
                </a:cubicBezTo>
                <a:lnTo>
                  <a:pt x="4516003" y="6675922"/>
                </a:lnTo>
                <a:lnTo>
                  <a:pt x="4516003" y="6606773"/>
                </a:lnTo>
                <a:cubicBezTo>
                  <a:pt x="4510881" y="6604761"/>
                  <a:pt x="4507360" y="6601193"/>
                  <a:pt x="4505439" y="6596071"/>
                </a:cubicBezTo>
                <a:cubicBezTo>
                  <a:pt x="4503518" y="6590949"/>
                  <a:pt x="4502558" y="6581254"/>
                  <a:pt x="4502558" y="6566985"/>
                </a:cubicBezTo>
                <a:lnTo>
                  <a:pt x="4502558" y="6465730"/>
                </a:lnTo>
                <a:cubicBezTo>
                  <a:pt x="4502558" y="6429692"/>
                  <a:pt x="4495972" y="6404036"/>
                  <a:pt x="4482801" y="6388761"/>
                </a:cubicBezTo>
                <a:cubicBezTo>
                  <a:pt x="4469629" y="6373486"/>
                  <a:pt x="4448043" y="6365848"/>
                  <a:pt x="4418042" y="6365848"/>
                </a:cubicBezTo>
                <a:close/>
                <a:moveTo>
                  <a:pt x="3682459" y="6362830"/>
                </a:moveTo>
                <a:cubicBezTo>
                  <a:pt x="3672214" y="6362830"/>
                  <a:pt x="3663022" y="6365299"/>
                  <a:pt x="3654881" y="6370239"/>
                </a:cubicBezTo>
                <a:cubicBezTo>
                  <a:pt x="3646741" y="6375178"/>
                  <a:pt x="3639195" y="6382861"/>
                  <a:pt x="3632243" y="6393288"/>
                </a:cubicBezTo>
                <a:lnTo>
                  <a:pt x="3632243" y="6369141"/>
                </a:lnTo>
                <a:lnTo>
                  <a:pt x="3509860" y="6369141"/>
                </a:lnTo>
                <a:lnTo>
                  <a:pt x="3509860" y="6438290"/>
                </a:lnTo>
                <a:cubicBezTo>
                  <a:pt x="3515531" y="6440668"/>
                  <a:pt x="3519464" y="6444144"/>
                  <a:pt x="3521659" y="6448717"/>
                </a:cubicBezTo>
                <a:cubicBezTo>
                  <a:pt x="3523854" y="6453291"/>
                  <a:pt x="3524952" y="6460608"/>
                  <a:pt x="3524952" y="6470670"/>
                </a:cubicBezTo>
                <a:lnTo>
                  <a:pt x="3524952" y="6568082"/>
                </a:lnTo>
                <a:cubicBezTo>
                  <a:pt x="3524952" y="6579790"/>
                  <a:pt x="3523717" y="6588800"/>
                  <a:pt x="3521248" y="6595111"/>
                </a:cubicBezTo>
                <a:cubicBezTo>
                  <a:pt x="3518778" y="6601422"/>
                  <a:pt x="3514982" y="6605309"/>
                  <a:pt x="3509860" y="6606773"/>
                </a:cubicBezTo>
                <a:lnTo>
                  <a:pt x="3509860" y="6675922"/>
                </a:lnTo>
                <a:lnTo>
                  <a:pt x="3654195" y="6675922"/>
                </a:lnTo>
                <a:lnTo>
                  <a:pt x="3654195" y="6606773"/>
                </a:lnTo>
                <a:cubicBezTo>
                  <a:pt x="3648707" y="6604761"/>
                  <a:pt x="3644820" y="6600690"/>
                  <a:pt x="3642533" y="6594562"/>
                </a:cubicBezTo>
                <a:cubicBezTo>
                  <a:pt x="3640247" y="6588434"/>
                  <a:pt x="3639103" y="6579058"/>
                  <a:pt x="3639103" y="6566436"/>
                </a:cubicBezTo>
                <a:lnTo>
                  <a:pt x="3639103" y="6526373"/>
                </a:lnTo>
                <a:cubicBezTo>
                  <a:pt x="3639103" y="6506799"/>
                  <a:pt x="3642808" y="6492256"/>
                  <a:pt x="3650216" y="6482743"/>
                </a:cubicBezTo>
                <a:cubicBezTo>
                  <a:pt x="3657625" y="6473231"/>
                  <a:pt x="3668922" y="6468474"/>
                  <a:pt x="3684105" y="6468474"/>
                </a:cubicBezTo>
                <a:lnTo>
                  <a:pt x="3696453" y="6468474"/>
                </a:lnTo>
                <a:lnTo>
                  <a:pt x="3696453" y="6364751"/>
                </a:lnTo>
                <a:cubicBezTo>
                  <a:pt x="3693892" y="6364202"/>
                  <a:pt x="3691331" y="6363744"/>
                  <a:pt x="3688770" y="6363379"/>
                </a:cubicBezTo>
                <a:cubicBezTo>
                  <a:pt x="3686209" y="6363013"/>
                  <a:pt x="3684105" y="6362830"/>
                  <a:pt x="3682459" y="6362830"/>
                </a:cubicBezTo>
                <a:close/>
                <a:moveTo>
                  <a:pt x="3164765" y="6369141"/>
                </a:moveTo>
                <a:lnTo>
                  <a:pt x="3164765" y="6438290"/>
                </a:lnTo>
                <a:cubicBezTo>
                  <a:pt x="3169887" y="6440302"/>
                  <a:pt x="3173408" y="6443824"/>
                  <a:pt x="3175329" y="6448855"/>
                </a:cubicBezTo>
                <a:cubicBezTo>
                  <a:pt x="3177250" y="6453885"/>
                  <a:pt x="3178210" y="6463627"/>
                  <a:pt x="3178210" y="6478078"/>
                </a:cubicBezTo>
                <a:lnTo>
                  <a:pt x="3178210" y="6578784"/>
                </a:lnTo>
                <a:cubicBezTo>
                  <a:pt x="3178210" y="6614822"/>
                  <a:pt x="3184796" y="6640479"/>
                  <a:pt x="3197967" y="6655754"/>
                </a:cubicBezTo>
                <a:cubicBezTo>
                  <a:pt x="3211139" y="6671029"/>
                  <a:pt x="3232816" y="6678666"/>
                  <a:pt x="3263001" y="6678666"/>
                </a:cubicBezTo>
                <a:cubicBezTo>
                  <a:pt x="3277452" y="6678666"/>
                  <a:pt x="3291218" y="6676700"/>
                  <a:pt x="3304298" y="6672767"/>
                </a:cubicBezTo>
                <a:cubicBezTo>
                  <a:pt x="3317378" y="6668834"/>
                  <a:pt x="3329680" y="6662934"/>
                  <a:pt x="3341205" y="6655068"/>
                </a:cubicBezTo>
                <a:lnTo>
                  <a:pt x="3341205" y="6675922"/>
                </a:lnTo>
                <a:lnTo>
                  <a:pt x="3466058" y="6675922"/>
                </a:lnTo>
                <a:lnTo>
                  <a:pt x="3465784" y="6606773"/>
                </a:lnTo>
                <a:cubicBezTo>
                  <a:pt x="3460661" y="6604761"/>
                  <a:pt x="3456957" y="6601514"/>
                  <a:pt x="3454670" y="6597032"/>
                </a:cubicBezTo>
                <a:cubicBezTo>
                  <a:pt x="3452384" y="6592550"/>
                  <a:pt x="3451240" y="6584912"/>
                  <a:pt x="3451240" y="6574119"/>
                </a:cubicBezTo>
                <a:lnTo>
                  <a:pt x="3451240" y="6369141"/>
                </a:lnTo>
                <a:lnTo>
                  <a:pt x="3323095" y="6369141"/>
                </a:lnTo>
                <a:lnTo>
                  <a:pt x="3323095" y="6438290"/>
                </a:lnTo>
                <a:cubicBezTo>
                  <a:pt x="3328034" y="6440851"/>
                  <a:pt x="3331510" y="6445105"/>
                  <a:pt x="3333522" y="6451050"/>
                </a:cubicBezTo>
                <a:cubicBezTo>
                  <a:pt x="3335534" y="6456995"/>
                  <a:pt x="3336540" y="6466188"/>
                  <a:pt x="3336540" y="6478627"/>
                </a:cubicBezTo>
                <a:lnTo>
                  <a:pt x="3336540" y="6593327"/>
                </a:lnTo>
                <a:cubicBezTo>
                  <a:pt x="3333979" y="6594425"/>
                  <a:pt x="3331235" y="6595248"/>
                  <a:pt x="3328308" y="6595797"/>
                </a:cubicBezTo>
                <a:cubicBezTo>
                  <a:pt x="3325381" y="6596346"/>
                  <a:pt x="3322180" y="6596620"/>
                  <a:pt x="3318704" y="6596620"/>
                </a:cubicBezTo>
                <a:cubicBezTo>
                  <a:pt x="3309192" y="6596620"/>
                  <a:pt x="3302514" y="6593830"/>
                  <a:pt x="3298673" y="6588251"/>
                </a:cubicBezTo>
                <a:cubicBezTo>
                  <a:pt x="3294831" y="6582671"/>
                  <a:pt x="3292910" y="6572015"/>
                  <a:pt x="3292910" y="6556283"/>
                </a:cubicBezTo>
                <a:lnTo>
                  <a:pt x="3292910" y="6489329"/>
                </a:lnTo>
                <a:cubicBezTo>
                  <a:pt x="3292910" y="6450913"/>
                  <a:pt x="3292407" y="6423976"/>
                  <a:pt x="3291401" y="6408518"/>
                </a:cubicBezTo>
                <a:cubicBezTo>
                  <a:pt x="3290395" y="6393060"/>
                  <a:pt x="3288794" y="6379934"/>
                  <a:pt x="3286599" y="6369141"/>
                </a:cubicBezTo>
                <a:lnTo>
                  <a:pt x="3164765" y="6369141"/>
                </a:lnTo>
                <a:close/>
              </a:path>
            </a:pathLst>
          </a:custGeom>
          <a:gradFill flip="none" rotWithShape="1">
            <a:gsLst>
              <a:gs pos="0">
                <a:schemeClr val="bg2">
                  <a:lumMod val="50000"/>
                  <a:shade val="30000"/>
                  <a:satMod val="115000"/>
                  <a:alpha val="70000"/>
                </a:schemeClr>
              </a:gs>
              <a:gs pos="50000">
                <a:schemeClr val="bg2">
                  <a:lumMod val="50000"/>
                  <a:shade val="67500"/>
                  <a:satMod val="115000"/>
                  <a:alpha val="70000"/>
                </a:schemeClr>
              </a:gs>
              <a:gs pos="100000">
                <a:schemeClr val="bg2">
                  <a:lumMod val="50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526C924-A447-4F1F-BC27-324BC6B76D76}"/>
              </a:ext>
            </a:extLst>
          </p:cNvPr>
          <p:cNvSpPr txBox="1"/>
          <p:nvPr/>
        </p:nvSpPr>
        <p:spPr>
          <a:xfrm>
            <a:off x="1033573" y="-1282"/>
            <a:ext cx="7074568" cy="1569660"/>
          </a:xfrm>
          <a:prstGeom prst="rect">
            <a:avLst/>
          </a:prstGeom>
          <a:noFill/>
        </p:spPr>
        <p:txBody>
          <a:bodyPr wrap="square">
            <a:spAutoFit/>
          </a:bodyPr>
          <a:lstStyle/>
          <a:p>
            <a:pPr algn="ctr"/>
            <a:r>
              <a:rPr lang="ar-SA" sz="72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اِذَا</a:t>
            </a:r>
            <a:r>
              <a:rPr lang="ur-PK" sz="72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a:t>
            </a:r>
            <a:r>
              <a:rPr lang="ur-PK" sz="720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a:t>
            </a:r>
            <a:r>
              <a:rPr lang="ar-SA" sz="720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جَآءَ</a:t>
            </a:r>
            <a:r>
              <a:rPr lang="ur-PK" sz="720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a:t>
            </a:r>
            <a:r>
              <a:rPr lang="ar-SA" sz="720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a:t>
            </a:r>
            <a:r>
              <a:rPr lang="ar-SA" sz="9600" dirty="0">
                <a:solidFill>
                  <a:srgbClr val="FF0000"/>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نَصۡرُ </a:t>
            </a:r>
            <a:r>
              <a:rPr lang="ur-PK" sz="9600" dirty="0">
                <a:solidFill>
                  <a:srgbClr val="FF0000"/>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a:t>
            </a:r>
            <a:r>
              <a:rPr lang="ar-SA" sz="72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اللّٰهِ </a:t>
            </a:r>
            <a:r>
              <a:rPr lang="ur-PK" sz="72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a:t>
            </a:r>
            <a:r>
              <a:rPr lang="ar-SA" sz="72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وَالۡفَتۡحُ</a:t>
            </a:r>
            <a:endParaRPr lang="en-US" sz="7200" dirty="0">
              <a:solidFill>
                <a:schemeClr val="accent1">
                  <a:lumMod val="40000"/>
                  <a:lumOff val="60000"/>
                </a:schemeClr>
              </a:solidFill>
              <a:effectLst>
                <a:outerShdw blurRad="38100" dist="38100" dir="2700000" algn="tl">
                  <a:srgbClr val="000000">
                    <a:alpha val="43137"/>
                  </a:srgbClr>
                </a:outerShdw>
              </a:effectLst>
            </a:endParaRPr>
          </a:p>
        </p:txBody>
      </p:sp>
      <p:sp>
        <p:nvSpPr>
          <p:cNvPr id="32" name="TextBox 31">
            <a:extLst>
              <a:ext uri="{FF2B5EF4-FFF2-40B4-BE49-F238E27FC236}">
                <a16:creationId xmlns:a16="http://schemas.microsoft.com/office/drawing/2014/main" id="{3C8319BF-CF87-4273-96DB-CF8A4B394766}"/>
              </a:ext>
            </a:extLst>
          </p:cNvPr>
          <p:cNvSpPr txBox="1"/>
          <p:nvPr/>
        </p:nvSpPr>
        <p:spPr>
          <a:xfrm>
            <a:off x="0" y="1407048"/>
            <a:ext cx="9302135" cy="4769254"/>
          </a:xfrm>
          <a:prstGeom prst="rect">
            <a:avLst/>
          </a:prstGeom>
          <a:noFill/>
        </p:spPr>
        <p:txBody>
          <a:bodyPr wrap="square">
            <a:spAutoFit/>
          </a:bodyPr>
          <a:lstStyle/>
          <a:p>
            <a:pPr marL="0" marR="0" algn="ctr">
              <a:lnSpc>
                <a:spcPts val="2400"/>
              </a:lnSpc>
              <a:spcBef>
                <a:spcPts val="0"/>
              </a:spcBef>
              <a:spcAft>
                <a:spcPts val="1200"/>
              </a:spcAft>
            </a:pPr>
            <a:r>
              <a:rPr lang="en-US" sz="2400" dirty="0">
                <a:solidFill>
                  <a:srgbClr val="BAD0E2"/>
                </a:solidFill>
                <a:latin typeface="Calibri" panose="020F0502020204030204" pitchFamily="34" charset="0"/>
                <a:cs typeface="Times New Roman" panose="02020603050405020304" pitchFamily="18" charset="0"/>
              </a:rPr>
              <a:t>There are many words in Arabic for “HELP”.  Each defines a different type/level/shade of help. Some of these words are:</a:t>
            </a:r>
          </a:p>
          <a:p>
            <a:pPr marL="0" marR="0" algn="ctr">
              <a:lnSpc>
                <a:spcPts val="2400"/>
              </a:lnSpc>
              <a:spcBef>
                <a:spcPts val="0"/>
              </a:spcBef>
              <a:spcAft>
                <a:spcPts val="1200"/>
              </a:spcAft>
            </a:pPr>
            <a:r>
              <a:rPr lang="en-US" sz="2800" i="1" dirty="0" err="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ista'ana</a:t>
            </a:r>
            <a:r>
              <a:rPr lang="en-US" sz="2800" i="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i="1" dirty="0" err="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ayada</a:t>
            </a:r>
            <a:r>
              <a:rPr lang="en-US" sz="2800" i="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i="1" dirty="0" err="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az'ara</a:t>
            </a:r>
            <a:r>
              <a:rPr lang="en-US" sz="2800" i="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i="1" dirty="0" err="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madda</a:t>
            </a:r>
            <a:r>
              <a:rPr lang="en-US" sz="2800" i="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i="1" dirty="0" err="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azazza</a:t>
            </a:r>
            <a:r>
              <a:rPr lang="en-US" sz="2800" i="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i="1" dirty="0" err="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rafadda</a:t>
            </a:r>
            <a:r>
              <a:rPr lang="en-US" sz="2800" i="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i="1" dirty="0" err="1">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dhaahara</a:t>
            </a:r>
            <a:endParaRPr lang="en-US" sz="2800" i="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ts val="2400"/>
              </a:lnSpc>
              <a:spcBef>
                <a:spcPts val="0"/>
              </a:spcBef>
              <a:spcAft>
                <a:spcPts val="1200"/>
              </a:spcAft>
            </a:pPr>
            <a:endPar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ts val="2400"/>
              </a:lnSpc>
              <a:spcBef>
                <a:spcPts val="0"/>
              </a:spcBef>
              <a:spcAft>
                <a:spcPts val="120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What is Nasr?  </a:t>
            </a:r>
            <a:endParaRPr lang="en-US"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ts val="2400"/>
              </a:lnSpc>
              <a:spcBef>
                <a:spcPts val="0"/>
              </a:spcBef>
              <a:spcAft>
                <a:spcPts val="1200"/>
              </a:spcAft>
            </a:pPr>
            <a:r>
              <a:rPr lang="en-US" sz="2800" dirty="0">
                <a:solidFill>
                  <a:srgbClr val="BAD0E2"/>
                </a:solidFill>
                <a:effectLst/>
                <a:latin typeface="Calibri" panose="020F0502020204030204" pitchFamily="34" charset="0"/>
                <a:ea typeface="Times New Roman" panose="02020603050405020304" pitchFamily="18" charset="0"/>
                <a:cs typeface="Times New Roman" panose="02020603050405020304" pitchFamily="18" charset="0"/>
              </a:rPr>
              <a:t>Help needed against an oppressor to overpower them.</a:t>
            </a:r>
            <a:endPar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0" marR="0">
              <a:lnSpc>
                <a:spcPts val="2400"/>
              </a:lnSpc>
              <a:spcBef>
                <a:spcPts val="0"/>
              </a:spcBef>
              <a:spcAft>
                <a:spcPts val="1200"/>
              </a:spcAft>
            </a:pPr>
            <a:endPar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ts val="3100"/>
              </a:lnSpc>
              <a:spcBef>
                <a:spcPts val="0"/>
              </a:spcBef>
              <a:spcAft>
                <a:spcPts val="1200"/>
              </a:spcAft>
            </a:pPr>
            <a:r>
              <a:rPr lang="en-US" sz="3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a:t>
            </a:r>
            <a:r>
              <a:rPr lang="en-U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he enemies (</a:t>
            </a:r>
            <a:r>
              <a:rPr lang="en-US" sz="32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Shaniak</a:t>
            </a:r>
            <a:r>
              <a:rPr lang="en-U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of Surah </a:t>
            </a:r>
            <a:r>
              <a:rPr lang="en-US" sz="32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Kawthar</a:t>
            </a:r>
            <a:r>
              <a:rPr lang="en-U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were </a:t>
            </a:r>
            <a:br>
              <a:rPr lang="en-U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referred to as </a:t>
            </a:r>
            <a:r>
              <a:rPr lang="en-US" sz="32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Kafirun</a:t>
            </a:r>
            <a:r>
              <a:rPr lang="en-U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in previous surah.  The</a:t>
            </a:r>
            <a:br>
              <a:rPr lang="en-U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Prophet (S) did not compromise and hence </a:t>
            </a:r>
            <a:br>
              <a:rPr lang="en-U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needed NASR from Allah (</a:t>
            </a:r>
            <a:r>
              <a:rPr lang="en-US" sz="32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SwT</a:t>
            </a:r>
            <a:r>
              <a:rPr lang="en-U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32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033704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The Preservation of the Glorious Quran | Facts about the Muslims &amp; the  Religion of Islam - Toll-free hotline 1-877-WHY-ISLAM">
            <a:extLst>
              <a:ext uri="{FF2B5EF4-FFF2-40B4-BE49-F238E27FC236}">
                <a16:creationId xmlns:a16="http://schemas.microsoft.com/office/drawing/2014/main" id="{D544C98D-58E8-436F-883A-36E9C3ABB9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1FF464B8-F48B-4C34-862E-E36A0B2976D8}"/>
              </a:ext>
            </a:extLst>
          </p:cNvPr>
          <p:cNvSpPr/>
          <p:nvPr/>
        </p:nvSpPr>
        <p:spPr>
          <a:xfrm>
            <a:off x="0" y="0"/>
            <a:ext cx="9141714" cy="6858000"/>
          </a:xfrm>
          <a:custGeom>
            <a:avLst/>
            <a:gdLst/>
            <a:ahLst/>
            <a:cxnLst/>
            <a:rect l="l" t="t" r="r" b="b"/>
            <a:pathLst>
              <a:path w="9141714" h="6858000">
                <a:moveTo>
                  <a:pt x="0" y="0"/>
                </a:moveTo>
                <a:lnTo>
                  <a:pt x="9141714" y="0"/>
                </a:lnTo>
                <a:lnTo>
                  <a:pt x="9141714" y="6858000"/>
                </a:lnTo>
                <a:lnTo>
                  <a:pt x="0" y="6858000"/>
                </a:lnTo>
                <a:lnTo>
                  <a:pt x="0" y="0"/>
                </a:lnTo>
                <a:close/>
                <a:moveTo>
                  <a:pt x="2965261" y="6250051"/>
                </a:moveTo>
                <a:cubicBezTo>
                  <a:pt x="2907087" y="6250051"/>
                  <a:pt x="2866476" y="6260935"/>
                  <a:pt x="2843426" y="6282704"/>
                </a:cubicBezTo>
                <a:cubicBezTo>
                  <a:pt x="2820376" y="6304474"/>
                  <a:pt x="2808852" y="6343347"/>
                  <a:pt x="2808852" y="6399325"/>
                </a:cubicBezTo>
                <a:lnTo>
                  <a:pt x="2808852" y="6535428"/>
                </a:lnTo>
                <a:cubicBezTo>
                  <a:pt x="2808852" y="6591589"/>
                  <a:pt x="2820331" y="6630463"/>
                  <a:pt x="2843289" y="6652049"/>
                </a:cubicBezTo>
                <a:cubicBezTo>
                  <a:pt x="2866247" y="6673636"/>
                  <a:pt x="2907819" y="6684429"/>
                  <a:pt x="2968005" y="6684429"/>
                </a:cubicBezTo>
                <a:lnTo>
                  <a:pt x="2983646" y="6684429"/>
                </a:lnTo>
                <a:cubicBezTo>
                  <a:pt x="2996451" y="6694490"/>
                  <a:pt x="3010674" y="6703865"/>
                  <a:pt x="3026315" y="6712555"/>
                </a:cubicBezTo>
                <a:cubicBezTo>
                  <a:pt x="3041956" y="6721244"/>
                  <a:pt x="3060387" y="6729796"/>
                  <a:pt x="3081607" y="6738211"/>
                </a:cubicBezTo>
                <a:lnTo>
                  <a:pt x="3124139" y="6663574"/>
                </a:lnTo>
                <a:cubicBezTo>
                  <a:pt x="3119017" y="6660098"/>
                  <a:pt x="3114169" y="6656485"/>
                  <a:pt x="3109596" y="6652735"/>
                </a:cubicBezTo>
                <a:cubicBezTo>
                  <a:pt x="3105023" y="6648985"/>
                  <a:pt x="3100541" y="6644915"/>
                  <a:pt x="3096150" y="6640524"/>
                </a:cubicBezTo>
                <a:cubicBezTo>
                  <a:pt x="3104931" y="6629914"/>
                  <a:pt x="3111242" y="6616651"/>
                  <a:pt x="3115084" y="6600736"/>
                </a:cubicBezTo>
                <a:cubicBezTo>
                  <a:pt x="3118926" y="6584821"/>
                  <a:pt x="3120846" y="6563052"/>
                  <a:pt x="3120846" y="6535428"/>
                </a:cubicBezTo>
                <a:lnTo>
                  <a:pt x="3120846" y="6399325"/>
                </a:lnTo>
                <a:cubicBezTo>
                  <a:pt x="3120846" y="6343347"/>
                  <a:pt x="3109413" y="6304474"/>
                  <a:pt x="3086546" y="6282704"/>
                </a:cubicBezTo>
                <a:cubicBezTo>
                  <a:pt x="3063679" y="6260935"/>
                  <a:pt x="3023251" y="6250051"/>
                  <a:pt x="2965261" y="6250051"/>
                </a:cubicBezTo>
                <a:close/>
                <a:moveTo>
                  <a:pt x="3784090" y="6250051"/>
                </a:moveTo>
                <a:cubicBezTo>
                  <a:pt x="3770187" y="6250051"/>
                  <a:pt x="3758342" y="6254898"/>
                  <a:pt x="3748555" y="6264594"/>
                </a:cubicBezTo>
                <a:cubicBezTo>
                  <a:pt x="3738768" y="6274289"/>
                  <a:pt x="3733874" y="6285906"/>
                  <a:pt x="3733874" y="6299443"/>
                </a:cubicBezTo>
                <a:cubicBezTo>
                  <a:pt x="3733874" y="6311517"/>
                  <a:pt x="3737944" y="6321349"/>
                  <a:pt x="3746085" y="6328941"/>
                </a:cubicBezTo>
                <a:cubicBezTo>
                  <a:pt x="3754226" y="6336533"/>
                  <a:pt x="3764790" y="6340329"/>
                  <a:pt x="3777778" y="6340329"/>
                </a:cubicBezTo>
                <a:lnTo>
                  <a:pt x="3782992" y="6340329"/>
                </a:lnTo>
                <a:cubicBezTo>
                  <a:pt x="3779882" y="6350390"/>
                  <a:pt x="3775629" y="6360177"/>
                  <a:pt x="3770232" y="6369690"/>
                </a:cubicBezTo>
                <a:cubicBezTo>
                  <a:pt x="3764836" y="6379202"/>
                  <a:pt x="3758022" y="6388715"/>
                  <a:pt x="3749789" y="6398228"/>
                </a:cubicBezTo>
                <a:lnTo>
                  <a:pt x="3765430" y="6413594"/>
                </a:lnTo>
                <a:cubicBezTo>
                  <a:pt x="3788297" y="6394386"/>
                  <a:pt x="3805356" y="6375727"/>
                  <a:pt x="3816606" y="6357616"/>
                </a:cubicBezTo>
                <a:cubicBezTo>
                  <a:pt x="3827857" y="6339506"/>
                  <a:pt x="3833482" y="6321578"/>
                  <a:pt x="3833482" y="6303833"/>
                </a:cubicBezTo>
                <a:cubicBezTo>
                  <a:pt x="3833482" y="6287735"/>
                  <a:pt x="3828863" y="6274747"/>
                  <a:pt x="3819625" y="6264868"/>
                </a:cubicBezTo>
                <a:cubicBezTo>
                  <a:pt x="3810387" y="6254990"/>
                  <a:pt x="3798542" y="6250051"/>
                  <a:pt x="3784090" y="6250051"/>
                </a:cubicBezTo>
                <a:close/>
                <a:moveTo>
                  <a:pt x="5797785" y="6256087"/>
                </a:moveTo>
                <a:cubicBezTo>
                  <a:pt x="5780041" y="6256087"/>
                  <a:pt x="5765406" y="6260615"/>
                  <a:pt x="5753881" y="6269670"/>
                </a:cubicBezTo>
                <a:cubicBezTo>
                  <a:pt x="5742356" y="6278726"/>
                  <a:pt x="5736594" y="6289930"/>
                  <a:pt x="5736594" y="6303285"/>
                </a:cubicBezTo>
                <a:cubicBezTo>
                  <a:pt x="5736594" y="6316639"/>
                  <a:pt x="5742356" y="6327843"/>
                  <a:pt x="5753881" y="6336899"/>
                </a:cubicBezTo>
                <a:cubicBezTo>
                  <a:pt x="5765406" y="6345954"/>
                  <a:pt x="5780041" y="6350482"/>
                  <a:pt x="5797785" y="6350482"/>
                </a:cubicBezTo>
                <a:cubicBezTo>
                  <a:pt x="5815530" y="6350482"/>
                  <a:pt x="5830165" y="6346000"/>
                  <a:pt x="5841690" y="6337036"/>
                </a:cubicBezTo>
                <a:cubicBezTo>
                  <a:pt x="5853215" y="6328072"/>
                  <a:pt x="5858977" y="6316822"/>
                  <a:pt x="5858977" y="6303285"/>
                </a:cubicBezTo>
                <a:cubicBezTo>
                  <a:pt x="5858977" y="6289930"/>
                  <a:pt x="5853169" y="6278726"/>
                  <a:pt x="5841552" y="6269670"/>
                </a:cubicBezTo>
                <a:cubicBezTo>
                  <a:pt x="5829936" y="6260615"/>
                  <a:pt x="5815347" y="6256087"/>
                  <a:pt x="5797785" y="6256087"/>
                </a:cubicBezTo>
                <a:close/>
                <a:moveTo>
                  <a:pt x="4749208" y="6258283"/>
                </a:moveTo>
                <a:lnTo>
                  <a:pt x="4749208" y="6331548"/>
                </a:lnTo>
                <a:cubicBezTo>
                  <a:pt x="4754878" y="6334475"/>
                  <a:pt x="4758812" y="6338591"/>
                  <a:pt x="4761007" y="6343896"/>
                </a:cubicBezTo>
                <a:cubicBezTo>
                  <a:pt x="4763202" y="6349201"/>
                  <a:pt x="4764300" y="6357799"/>
                  <a:pt x="4764300" y="6369690"/>
                </a:cubicBezTo>
                <a:lnTo>
                  <a:pt x="4764300" y="6563417"/>
                </a:lnTo>
                <a:cubicBezTo>
                  <a:pt x="4764300" y="6575308"/>
                  <a:pt x="4763202" y="6583952"/>
                  <a:pt x="4761007" y="6589348"/>
                </a:cubicBezTo>
                <a:cubicBezTo>
                  <a:pt x="4758812" y="6594745"/>
                  <a:pt x="4754878" y="6598907"/>
                  <a:pt x="4749208" y="6601834"/>
                </a:cubicBezTo>
                <a:lnTo>
                  <a:pt x="4749208" y="6675922"/>
                </a:lnTo>
                <a:lnTo>
                  <a:pt x="5051050" y="6675922"/>
                </a:lnTo>
                <a:lnTo>
                  <a:pt x="5051050" y="6473139"/>
                </a:lnTo>
                <a:lnTo>
                  <a:pt x="4937447" y="6473139"/>
                </a:lnTo>
                <a:lnTo>
                  <a:pt x="4937447" y="6535977"/>
                </a:lnTo>
                <a:cubicBezTo>
                  <a:pt x="4937447" y="6557564"/>
                  <a:pt x="4935023" y="6571192"/>
                  <a:pt x="4930176" y="6576863"/>
                </a:cubicBezTo>
                <a:cubicBezTo>
                  <a:pt x="4925328" y="6582534"/>
                  <a:pt x="4916135" y="6585370"/>
                  <a:pt x="4902598" y="6585370"/>
                </a:cubicBezTo>
                <a:lnTo>
                  <a:pt x="4894641" y="6585370"/>
                </a:lnTo>
                <a:lnTo>
                  <a:pt x="4894641" y="6376275"/>
                </a:lnTo>
                <a:cubicBezTo>
                  <a:pt x="4894641" y="6360177"/>
                  <a:pt x="4896195" y="6348972"/>
                  <a:pt x="4899305" y="6342661"/>
                </a:cubicBezTo>
                <a:cubicBezTo>
                  <a:pt x="4902415" y="6336350"/>
                  <a:pt x="4907629" y="6332554"/>
                  <a:pt x="4914946" y="6331274"/>
                </a:cubicBezTo>
                <a:lnTo>
                  <a:pt x="4914946" y="6258283"/>
                </a:lnTo>
                <a:lnTo>
                  <a:pt x="4749208" y="6258283"/>
                </a:lnTo>
                <a:close/>
                <a:moveTo>
                  <a:pt x="5228760" y="6363927"/>
                </a:moveTo>
                <a:cubicBezTo>
                  <a:pt x="5177355" y="6363927"/>
                  <a:pt x="5141820" y="6372114"/>
                  <a:pt x="5122155" y="6388486"/>
                </a:cubicBezTo>
                <a:cubicBezTo>
                  <a:pt x="5102489" y="6404859"/>
                  <a:pt x="5092656" y="6433991"/>
                  <a:pt x="5092656" y="6475883"/>
                </a:cubicBezTo>
                <a:lnTo>
                  <a:pt x="5092656" y="6569180"/>
                </a:lnTo>
                <a:cubicBezTo>
                  <a:pt x="5092656" y="6610340"/>
                  <a:pt x="5102352" y="6639244"/>
                  <a:pt x="5121743" y="6655891"/>
                </a:cubicBezTo>
                <a:cubicBezTo>
                  <a:pt x="5141134" y="6672538"/>
                  <a:pt x="5174520" y="6680861"/>
                  <a:pt x="5221900" y="6680861"/>
                </a:cubicBezTo>
                <a:cubicBezTo>
                  <a:pt x="5253730" y="6680861"/>
                  <a:pt x="5281811" y="6677523"/>
                  <a:pt x="5306141" y="6670846"/>
                </a:cubicBezTo>
                <a:cubicBezTo>
                  <a:pt x="5330471" y="6664169"/>
                  <a:pt x="5350137" y="6654427"/>
                  <a:pt x="5365137" y="6641622"/>
                </a:cubicBezTo>
                <a:lnTo>
                  <a:pt x="5365137" y="6565887"/>
                </a:lnTo>
                <a:lnTo>
                  <a:pt x="5251261" y="6565887"/>
                </a:lnTo>
                <a:lnTo>
                  <a:pt x="5251261" y="6574119"/>
                </a:lnTo>
                <a:cubicBezTo>
                  <a:pt x="5251261" y="6587473"/>
                  <a:pt x="5249477" y="6596894"/>
                  <a:pt x="5245910" y="6602383"/>
                </a:cubicBezTo>
                <a:cubicBezTo>
                  <a:pt x="5242343" y="6607871"/>
                  <a:pt x="5236626" y="6610615"/>
                  <a:pt x="5228760" y="6610615"/>
                </a:cubicBezTo>
                <a:cubicBezTo>
                  <a:pt x="5220528" y="6610615"/>
                  <a:pt x="5214720" y="6607916"/>
                  <a:pt x="5211335" y="6602520"/>
                </a:cubicBezTo>
                <a:cubicBezTo>
                  <a:pt x="5207951" y="6597123"/>
                  <a:pt x="5206259" y="6587656"/>
                  <a:pt x="5206259" y="6574119"/>
                </a:cubicBezTo>
                <a:lnTo>
                  <a:pt x="5206259" y="6545581"/>
                </a:lnTo>
                <a:lnTo>
                  <a:pt x="5365137" y="6545581"/>
                </a:lnTo>
                <a:lnTo>
                  <a:pt x="5365137" y="6483841"/>
                </a:lnTo>
                <a:cubicBezTo>
                  <a:pt x="5365137" y="6439388"/>
                  <a:pt x="5355030" y="6408289"/>
                  <a:pt x="5334816" y="6390544"/>
                </a:cubicBezTo>
                <a:cubicBezTo>
                  <a:pt x="5314602" y="6372800"/>
                  <a:pt x="5279250" y="6363927"/>
                  <a:pt x="5228760" y="6363927"/>
                </a:cubicBezTo>
                <a:close/>
                <a:moveTo>
                  <a:pt x="6046733" y="6363927"/>
                </a:moveTo>
                <a:cubicBezTo>
                  <a:pt x="6001365" y="6363927"/>
                  <a:pt x="5969123" y="6372388"/>
                  <a:pt x="5950006" y="6389309"/>
                </a:cubicBezTo>
                <a:cubicBezTo>
                  <a:pt x="5930889" y="6406231"/>
                  <a:pt x="5921331" y="6435089"/>
                  <a:pt x="5921331" y="6475883"/>
                </a:cubicBezTo>
                <a:lnTo>
                  <a:pt x="5921331" y="6569180"/>
                </a:lnTo>
                <a:cubicBezTo>
                  <a:pt x="5921331" y="6610523"/>
                  <a:pt x="5930935" y="6639473"/>
                  <a:pt x="5950144" y="6656028"/>
                </a:cubicBezTo>
                <a:cubicBezTo>
                  <a:pt x="5969352" y="6672584"/>
                  <a:pt x="6002646" y="6680861"/>
                  <a:pt x="6050026" y="6680861"/>
                </a:cubicBezTo>
                <a:cubicBezTo>
                  <a:pt x="6079661" y="6680861"/>
                  <a:pt x="6105638" y="6677660"/>
                  <a:pt x="6127956" y="6671257"/>
                </a:cubicBezTo>
                <a:cubicBezTo>
                  <a:pt x="6150274" y="6664855"/>
                  <a:pt x="6169482" y="6654976"/>
                  <a:pt x="6185580" y="6641622"/>
                </a:cubicBezTo>
                <a:lnTo>
                  <a:pt x="6185580" y="6546679"/>
                </a:lnTo>
                <a:lnTo>
                  <a:pt x="6079936" y="6546679"/>
                </a:lnTo>
                <a:lnTo>
                  <a:pt x="6079936" y="6574119"/>
                </a:lnTo>
                <a:cubicBezTo>
                  <a:pt x="6079936" y="6587473"/>
                  <a:pt x="6078152" y="6596894"/>
                  <a:pt x="6074585" y="6602383"/>
                </a:cubicBezTo>
                <a:cubicBezTo>
                  <a:pt x="6071018" y="6607871"/>
                  <a:pt x="6065301" y="6610615"/>
                  <a:pt x="6057435" y="6610615"/>
                </a:cubicBezTo>
                <a:cubicBezTo>
                  <a:pt x="6049203" y="6610615"/>
                  <a:pt x="6043394" y="6607916"/>
                  <a:pt x="6040010" y="6602520"/>
                </a:cubicBezTo>
                <a:cubicBezTo>
                  <a:pt x="6036626" y="6597123"/>
                  <a:pt x="6034934" y="6587656"/>
                  <a:pt x="6034934" y="6574119"/>
                </a:cubicBezTo>
                <a:lnTo>
                  <a:pt x="6034934" y="6470670"/>
                </a:lnTo>
                <a:cubicBezTo>
                  <a:pt x="6034934" y="6457681"/>
                  <a:pt x="6036671" y="6448443"/>
                  <a:pt x="6040147" y="6442955"/>
                </a:cubicBezTo>
                <a:cubicBezTo>
                  <a:pt x="6043623" y="6437467"/>
                  <a:pt x="6049385" y="6434723"/>
                  <a:pt x="6057435" y="6434723"/>
                </a:cubicBezTo>
                <a:cubicBezTo>
                  <a:pt x="6065484" y="6434723"/>
                  <a:pt x="6071246" y="6437376"/>
                  <a:pt x="6074722" y="6442681"/>
                </a:cubicBezTo>
                <a:cubicBezTo>
                  <a:pt x="6078198" y="6447986"/>
                  <a:pt x="6079936" y="6457315"/>
                  <a:pt x="6079936" y="6470670"/>
                </a:cubicBezTo>
                <a:lnTo>
                  <a:pt x="6079936" y="6485487"/>
                </a:lnTo>
                <a:lnTo>
                  <a:pt x="6185580" y="6485487"/>
                </a:lnTo>
                <a:lnTo>
                  <a:pt x="6185580" y="6403441"/>
                </a:lnTo>
                <a:cubicBezTo>
                  <a:pt x="6167104" y="6390453"/>
                  <a:pt x="6146204" y="6380620"/>
                  <a:pt x="6122880" y="6373943"/>
                </a:cubicBezTo>
                <a:cubicBezTo>
                  <a:pt x="6099555" y="6367266"/>
                  <a:pt x="6074173" y="6363927"/>
                  <a:pt x="6046733" y="6363927"/>
                </a:cubicBezTo>
                <a:close/>
                <a:moveTo>
                  <a:pt x="6362235" y="6363927"/>
                </a:moveTo>
                <a:cubicBezTo>
                  <a:pt x="6310830" y="6363927"/>
                  <a:pt x="6275295" y="6372068"/>
                  <a:pt x="6255629" y="6388349"/>
                </a:cubicBezTo>
                <a:cubicBezTo>
                  <a:pt x="6235964" y="6404630"/>
                  <a:pt x="6226131" y="6433808"/>
                  <a:pt x="6226131" y="6475883"/>
                </a:cubicBezTo>
                <a:lnTo>
                  <a:pt x="6226131" y="6569180"/>
                </a:lnTo>
                <a:cubicBezTo>
                  <a:pt x="6226131" y="6611255"/>
                  <a:pt x="6235964" y="6640387"/>
                  <a:pt x="6255629" y="6656577"/>
                </a:cubicBezTo>
                <a:cubicBezTo>
                  <a:pt x="6275295" y="6672767"/>
                  <a:pt x="6310830" y="6680861"/>
                  <a:pt x="6362235" y="6680861"/>
                </a:cubicBezTo>
                <a:cubicBezTo>
                  <a:pt x="6413639" y="6680861"/>
                  <a:pt x="6449220" y="6672767"/>
                  <a:pt x="6468977" y="6656577"/>
                </a:cubicBezTo>
                <a:cubicBezTo>
                  <a:pt x="6488734" y="6640387"/>
                  <a:pt x="6498612" y="6611255"/>
                  <a:pt x="6498612" y="6569180"/>
                </a:cubicBezTo>
                <a:lnTo>
                  <a:pt x="6498612" y="6475883"/>
                </a:lnTo>
                <a:cubicBezTo>
                  <a:pt x="6498612" y="6433808"/>
                  <a:pt x="6488780" y="6404630"/>
                  <a:pt x="6469114" y="6388349"/>
                </a:cubicBezTo>
                <a:cubicBezTo>
                  <a:pt x="6449449" y="6372068"/>
                  <a:pt x="6413822" y="6363927"/>
                  <a:pt x="6362235" y="6363927"/>
                </a:cubicBezTo>
                <a:close/>
                <a:moveTo>
                  <a:pt x="6751667" y="6365848"/>
                </a:moveTo>
                <a:cubicBezTo>
                  <a:pt x="6737581" y="6365848"/>
                  <a:pt x="6723861" y="6367860"/>
                  <a:pt x="6710506" y="6371885"/>
                </a:cubicBezTo>
                <a:cubicBezTo>
                  <a:pt x="6697152" y="6375910"/>
                  <a:pt x="6684713" y="6381946"/>
                  <a:pt x="6673188" y="6389995"/>
                </a:cubicBezTo>
                <a:lnTo>
                  <a:pt x="6673188" y="6369141"/>
                </a:lnTo>
                <a:lnTo>
                  <a:pt x="6548335" y="6369141"/>
                </a:lnTo>
                <a:lnTo>
                  <a:pt x="6548335" y="6438290"/>
                </a:lnTo>
                <a:cubicBezTo>
                  <a:pt x="6554006" y="6440668"/>
                  <a:pt x="6557939" y="6444144"/>
                  <a:pt x="6560134" y="6448717"/>
                </a:cubicBezTo>
                <a:cubicBezTo>
                  <a:pt x="6562329" y="6453291"/>
                  <a:pt x="6563427" y="6460608"/>
                  <a:pt x="6563427" y="6470670"/>
                </a:cubicBezTo>
                <a:lnTo>
                  <a:pt x="6563427" y="6568082"/>
                </a:lnTo>
                <a:cubicBezTo>
                  <a:pt x="6563427" y="6579790"/>
                  <a:pt x="6562192" y="6588800"/>
                  <a:pt x="6559723" y="6595111"/>
                </a:cubicBezTo>
                <a:cubicBezTo>
                  <a:pt x="6557253" y="6601422"/>
                  <a:pt x="6553457" y="6605309"/>
                  <a:pt x="6548335" y="6606773"/>
                </a:cubicBezTo>
                <a:lnTo>
                  <a:pt x="6548335" y="6675922"/>
                </a:lnTo>
                <a:lnTo>
                  <a:pt x="6691573" y="6675922"/>
                </a:lnTo>
                <a:lnTo>
                  <a:pt x="6691573" y="6606773"/>
                </a:lnTo>
                <a:cubicBezTo>
                  <a:pt x="6686633" y="6604212"/>
                  <a:pt x="6683066" y="6599821"/>
                  <a:pt x="6680871" y="6593602"/>
                </a:cubicBezTo>
                <a:cubicBezTo>
                  <a:pt x="6678676" y="6587382"/>
                  <a:pt x="6677578" y="6578327"/>
                  <a:pt x="6677578" y="6566436"/>
                </a:cubicBezTo>
                <a:lnTo>
                  <a:pt x="6677578" y="6451736"/>
                </a:lnTo>
                <a:cubicBezTo>
                  <a:pt x="6681420" y="6450272"/>
                  <a:pt x="6684758" y="6449266"/>
                  <a:pt x="6687594" y="6448717"/>
                </a:cubicBezTo>
                <a:cubicBezTo>
                  <a:pt x="6690429" y="6448169"/>
                  <a:pt x="6693128" y="6447894"/>
                  <a:pt x="6695689" y="6447894"/>
                </a:cubicBezTo>
                <a:cubicBezTo>
                  <a:pt x="6705018" y="6447894"/>
                  <a:pt x="6711650" y="6450730"/>
                  <a:pt x="6715583" y="6456401"/>
                </a:cubicBezTo>
                <a:cubicBezTo>
                  <a:pt x="6719516" y="6462072"/>
                  <a:pt x="6721483" y="6472865"/>
                  <a:pt x="6721483" y="6488780"/>
                </a:cubicBezTo>
                <a:lnTo>
                  <a:pt x="6721483" y="6555734"/>
                </a:lnTo>
                <a:cubicBezTo>
                  <a:pt x="6721483" y="6594882"/>
                  <a:pt x="6721940" y="6622139"/>
                  <a:pt x="6722855" y="6637506"/>
                </a:cubicBezTo>
                <a:cubicBezTo>
                  <a:pt x="6723769" y="6652872"/>
                  <a:pt x="6725324" y="6665678"/>
                  <a:pt x="6727519" y="6675922"/>
                </a:cubicBezTo>
                <a:lnTo>
                  <a:pt x="6849628" y="6675922"/>
                </a:lnTo>
                <a:lnTo>
                  <a:pt x="6849628" y="6606773"/>
                </a:lnTo>
                <a:cubicBezTo>
                  <a:pt x="6844506" y="6604761"/>
                  <a:pt x="6840985" y="6601193"/>
                  <a:pt x="6839064" y="6596071"/>
                </a:cubicBezTo>
                <a:cubicBezTo>
                  <a:pt x="6837143" y="6590949"/>
                  <a:pt x="6836182" y="6581254"/>
                  <a:pt x="6836182" y="6566985"/>
                </a:cubicBezTo>
                <a:lnTo>
                  <a:pt x="6836182" y="6465730"/>
                </a:lnTo>
                <a:cubicBezTo>
                  <a:pt x="6836182" y="6429692"/>
                  <a:pt x="6829597" y="6404036"/>
                  <a:pt x="6816426" y="6388761"/>
                </a:cubicBezTo>
                <a:cubicBezTo>
                  <a:pt x="6803254" y="6373486"/>
                  <a:pt x="6781668" y="6365848"/>
                  <a:pt x="6751667" y="6365848"/>
                </a:cubicBezTo>
                <a:close/>
                <a:moveTo>
                  <a:pt x="5412665" y="6369141"/>
                </a:moveTo>
                <a:lnTo>
                  <a:pt x="5412665" y="6438290"/>
                </a:lnTo>
                <a:cubicBezTo>
                  <a:pt x="5417055" y="6440120"/>
                  <a:pt x="5421171" y="6442543"/>
                  <a:pt x="5425013" y="6445562"/>
                </a:cubicBezTo>
                <a:cubicBezTo>
                  <a:pt x="5428854" y="6448580"/>
                  <a:pt x="5432604" y="6452285"/>
                  <a:pt x="5436263" y="6456675"/>
                </a:cubicBezTo>
                <a:lnTo>
                  <a:pt x="5487851" y="6519239"/>
                </a:lnTo>
                <a:lnTo>
                  <a:pt x="5427208" y="6593327"/>
                </a:lnTo>
                <a:cubicBezTo>
                  <a:pt x="5424281" y="6596803"/>
                  <a:pt x="5421262" y="6599639"/>
                  <a:pt x="5418153" y="6601834"/>
                </a:cubicBezTo>
                <a:cubicBezTo>
                  <a:pt x="5415043" y="6604029"/>
                  <a:pt x="5411658" y="6605675"/>
                  <a:pt x="5408000" y="6606773"/>
                </a:cubicBezTo>
                <a:lnTo>
                  <a:pt x="5408000" y="6675922"/>
                </a:lnTo>
                <a:lnTo>
                  <a:pt x="5519407" y="6675922"/>
                </a:lnTo>
                <a:lnTo>
                  <a:pt x="5519407" y="6644366"/>
                </a:lnTo>
                <a:lnTo>
                  <a:pt x="5519407" y="6640524"/>
                </a:lnTo>
                <a:cubicBezTo>
                  <a:pt x="5519407" y="6632658"/>
                  <a:pt x="5520093" y="6626210"/>
                  <a:pt x="5521465" y="6621179"/>
                </a:cubicBezTo>
                <a:cubicBezTo>
                  <a:pt x="5522837" y="6616148"/>
                  <a:pt x="5525169" y="6610980"/>
                  <a:pt x="5528462" y="6605675"/>
                </a:cubicBezTo>
                <a:lnTo>
                  <a:pt x="5540262" y="6587016"/>
                </a:lnTo>
                <a:lnTo>
                  <a:pt x="5553707" y="6607322"/>
                </a:lnTo>
                <a:cubicBezTo>
                  <a:pt x="5556634" y="6612078"/>
                  <a:pt x="5558784" y="6617155"/>
                  <a:pt x="5560156" y="6622551"/>
                </a:cubicBezTo>
                <a:cubicBezTo>
                  <a:pt x="5561528" y="6627948"/>
                  <a:pt x="5562214" y="6635402"/>
                  <a:pt x="5562214" y="6644915"/>
                </a:cubicBezTo>
                <a:lnTo>
                  <a:pt x="5562214" y="6675922"/>
                </a:lnTo>
                <a:lnTo>
                  <a:pt x="5693652" y="6675922"/>
                </a:lnTo>
                <a:lnTo>
                  <a:pt x="5693652" y="6607047"/>
                </a:lnTo>
                <a:cubicBezTo>
                  <a:pt x="5690359" y="6605584"/>
                  <a:pt x="5687341" y="6603755"/>
                  <a:pt x="5684597" y="6601559"/>
                </a:cubicBezTo>
                <a:cubicBezTo>
                  <a:pt x="5681853" y="6599364"/>
                  <a:pt x="5678286" y="6595705"/>
                  <a:pt x="5673895" y="6590583"/>
                </a:cubicBezTo>
                <a:lnTo>
                  <a:pt x="5616545" y="6518141"/>
                </a:lnTo>
                <a:lnTo>
                  <a:pt x="5668956" y="6455578"/>
                </a:lnTo>
                <a:cubicBezTo>
                  <a:pt x="5672615" y="6451370"/>
                  <a:pt x="5676182" y="6447849"/>
                  <a:pt x="5679658" y="6445013"/>
                </a:cubicBezTo>
                <a:cubicBezTo>
                  <a:pt x="5683133" y="6442178"/>
                  <a:pt x="5686609" y="6439937"/>
                  <a:pt x="5690085" y="6438290"/>
                </a:cubicBezTo>
                <a:lnTo>
                  <a:pt x="5690085" y="6369141"/>
                </a:lnTo>
                <a:lnTo>
                  <a:pt x="5580050" y="6369141"/>
                </a:lnTo>
                <a:lnTo>
                  <a:pt x="5580050" y="6394386"/>
                </a:lnTo>
                <a:cubicBezTo>
                  <a:pt x="5580050" y="6402801"/>
                  <a:pt x="5579089" y="6410210"/>
                  <a:pt x="5577169" y="6416613"/>
                </a:cubicBezTo>
                <a:cubicBezTo>
                  <a:pt x="5575248" y="6423015"/>
                  <a:pt x="5572275" y="6428869"/>
                  <a:pt x="5568251" y="6434174"/>
                </a:cubicBezTo>
                <a:lnTo>
                  <a:pt x="5558647" y="6445973"/>
                </a:lnTo>
                <a:lnTo>
                  <a:pt x="5547396" y="6429784"/>
                </a:lnTo>
                <a:cubicBezTo>
                  <a:pt x="5544835" y="6426125"/>
                  <a:pt x="5543006" y="6421918"/>
                  <a:pt x="5541908" y="6417161"/>
                </a:cubicBezTo>
                <a:cubicBezTo>
                  <a:pt x="5540810" y="6412405"/>
                  <a:pt x="5540262" y="6404447"/>
                  <a:pt x="5540262" y="6393288"/>
                </a:cubicBezTo>
                <a:lnTo>
                  <a:pt x="5540262" y="6369141"/>
                </a:lnTo>
                <a:lnTo>
                  <a:pt x="5412665" y="6369141"/>
                </a:lnTo>
                <a:close/>
                <a:moveTo>
                  <a:pt x="5730283" y="6369141"/>
                </a:moveTo>
                <a:lnTo>
                  <a:pt x="5730283" y="6438290"/>
                </a:lnTo>
                <a:cubicBezTo>
                  <a:pt x="5735953" y="6440668"/>
                  <a:pt x="5739887" y="6444144"/>
                  <a:pt x="5742082" y="6448717"/>
                </a:cubicBezTo>
                <a:cubicBezTo>
                  <a:pt x="5744277" y="6453291"/>
                  <a:pt x="5745375" y="6460608"/>
                  <a:pt x="5745375" y="6470670"/>
                </a:cubicBezTo>
                <a:lnTo>
                  <a:pt x="5745375" y="6568082"/>
                </a:lnTo>
                <a:cubicBezTo>
                  <a:pt x="5745375" y="6579790"/>
                  <a:pt x="5744140" y="6588800"/>
                  <a:pt x="5741670" y="6595111"/>
                </a:cubicBezTo>
                <a:cubicBezTo>
                  <a:pt x="5739201" y="6601422"/>
                  <a:pt x="5735405" y="6605309"/>
                  <a:pt x="5730283" y="6606773"/>
                </a:cubicBezTo>
                <a:lnTo>
                  <a:pt x="5730283" y="6675922"/>
                </a:lnTo>
                <a:lnTo>
                  <a:pt x="5873520" y="6675922"/>
                </a:lnTo>
                <a:lnTo>
                  <a:pt x="5873520" y="6606773"/>
                </a:lnTo>
                <a:cubicBezTo>
                  <a:pt x="5868764" y="6604212"/>
                  <a:pt x="5865334" y="6599913"/>
                  <a:pt x="5863230" y="6593876"/>
                </a:cubicBezTo>
                <a:cubicBezTo>
                  <a:pt x="5861126" y="6587839"/>
                  <a:pt x="5860075" y="6578693"/>
                  <a:pt x="5860075" y="6566436"/>
                </a:cubicBezTo>
                <a:lnTo>
                  <a:pt x="5860075" y="6369141"/>
                </a:lnTo>
                <a:lnTo>
                  <a:pt x="5730283" y="6369141"/>
                </a:lnTo>
                <a:close/>
                <a:moveTo>
                  <a:pt x="4031433" y="6363379"/>
                </a:moveTo>
                <a:cubicBezTo>
                  <a:pt x="4003444" y="6363379"/>
                  <a:pt x="3977284" y="6366946"/>
                  <a:pt x="3952954" y="6374080"/>
                </a:cubicBezTo>
                <a:cubicBezTo>
                  <a:pt x="3928624" y="6381215"/>
                  <a:pt x="3908135" y="6391185"/>
                  <a:pt x="3891488" y="6403990"/>
                </a:cubicBezTo>
                <a:lnTo>
                  <a:pt x="3891488" y="6476432"/>
                </a:lnTo>
                <a:lnTo>
                  <a:pt x="3997133" y="6476432"/>
                </a:lnTo>
                <a:lnTo>
                  <a:pt x="3997133" y="6470670"/>
                </a:lnTo>
                <a:cubicBezTo>
                  <a:pt x="3997133" y="6458413"/>
                  <a:pt x="3998916" y="6449358"/>
                  <a:pt x="4002483" y="6443504"/>
                </a:cubicBezTo>
                <a:cubicBezTo>
                  <a:pt x="4006051" y="6437650"/>
                  <a:pt x="4011584" y="6434723"/>
                  <a:pt x="4019085" y="6434723"/>
                </a:cubicBezTo>
                <a:cubicBezTo>
                  <a:pt x="4026585" y="6434723"/>
                  <a:pt x="4032119" y="6437650"/>
                  <a:pt x="4035686" y="6443504"/>
                </a:cubicBezTo>
                <a:cubicBezTo>
                  <a:pt x="4039253" y="6449358"/>
                  <a:pt x="4041037" y="6458413"/>
                  <a:pt x="4041037" y="6470670"/>
                </a:cubicBezTo>
                <a:lnTo>
                  <a:pt x="4041037" y="6476432"/>
                </a:lnTo>
                <a:lnTo>
                  <a:pt x="4033354" y="6478627"/>
                </a:lnTo>
                <a:cubicBezTo>
                  <a:pt x="3929813" y="6508629"/>
                  <a:pt x="3878042" y="6546679"/>
                  <a:pt x="3878042" y="6592778"/>
                </a:cubicBezTo>
                <a:cubicBezTo>
                  <a:pt x="3878042" y="6620767"/>
                  <a:pt x="3885497" y="6642445"/>
                  <a:pt x="3900406" y="6657812"/>
                </a:cubicBezTo>
                <a:cubicBezTo>
                  <a:pt x="3915315" y="6673178"/>
                  <a:pt x="3936307" y="6680861"/>
                  <a:pt x="3963381" y="6680861"/>
                </a:cubicBezTo>
                <a:cubicBezTo>
                  <a:pt x="3981309" y="6680861"/>
                  <a:pt x="3996492" y="6678392"/>
                  <a:pt x="4008932" y="6673453"/>
                </a:cubicBezTo>
                <a:cubicBezTo>
                  <a:pt x="4021371" y="6668513"/>
                  <a:pt x="4032439" y="6660556"/>
                  <a:pt x="4042134" y="6649580"/>
                </a:cubicBezTo>
                <a:lnTo>
                  <a:pt x="4045976" y="6675922"/>
                </a:lnTo>
                <a:lnTo>
                  <a:pt x="4168359" y="6675922"/>
                </a:lnTo>
                <a:lnTo>
                  <a:pt x="4168359" y="6606773"/>
                </a:lnTo>
                <a:cubicBezTo>
                  <a:pt x="4163237" y="6604395"/>
                  <a:pt x="4159533" y="6600462"/>
                  <a:pt x="4157246" y="6594974"/>
                </a:cubicBezTo>
                <a:cubicBezTo>
                  <a:pt x="4154959" y="6589486"/>
                  <a:pt x="4153816" y="6581254"/>
                  <a:pt x="4153816" y="6570278"/>
                </a:cubicBezTo>
                <a:lnTo>
                  <a:pt x="4153816" y="6476432"/>
                </a:lnTo>
                <a:cubicBezTo>
                  <a:pt x="4153816" y="6436918"/>
                  <a:pt x="4144075" y="6408197"/>
                  <a:pt x="4124592" y="6390270"/>
                </a:cubicBezTo>
                <a:cubicBezTo>
                  <a:pt x="4105110" y="6372342"/>
                  <a:pt x="4074057" y="6363379"/>
                  <a:pt x="4031433" y="6363379"/>
                </a:cubicBezTo>
                <a:close/>
                <a:moveTo>
                  <a:pt x="4418042" y="6365848"/>
                </a:moveTo>
                <a:cubicBezTo>
                  <a:pt x="4403956" y="6365848"/>
                  <a:pt x="4390236" y="6367860"/>
                  <a:pt x="4376881" y="6371885"/>
                </a:cubicBezTo>
                <a:cubicBezTo>
                  <a:pt x="4363527" y="6375910"/>
                  <a:pt x="4351088" y="6381946"/>
                  <a:pt x="4339563" y="6389996"/>
                </a:cubicBezTo>
                <a:lnTo>
                  <a:pt x="4339563" y="6369141"/>
                </a:lnTo>
                <a:lnTo>
                  <a:pt x="4214710" y="6369141"/>
                </a:lnTo>
                <a:lnTo>
                  <a:pt x="4214710" y="6438290"/>
                </a:lnTo>
                <a:cubicBezTo>
                  <a:pt x="4220381" y="6440668"/>
                  <a:pt x="4224314" y="6444144"/>
                  <a:pt x="4226509" y="6448717"/>
                </a:cubicBezTo>
                <a:cubicBezTo>
                  <a:pt x="4228704" y="6453291"/>
                  <a:pt x="4229802" y="6460608"/>
                  <a:pt x="4229802" y="6470670"/>
                </a:cubicBezTo>
                <a:lnTo>
                  <a:pt x="4229802" y="6568082"/>
                </a:lnTo>
                <a:cubicBezTo>
                  <a:pt x="4229802" y="6579790"/>
                  <a:pt x="4228567" y="6588800"/>
                  <a:pt x="4226098" y="6595111"/>
                </a:cubicBezTo>
                <a:cubicBezTo>
                  <a:pt x="4223628" y="6601422"/>
                  <a:pt x="4219832" y="6605309"/>
                  <a:pt x="4214710" y="6606773"/>
                </a:cubicBezTo>
                <a:lnTo>
                  <a:pt x="4214710" y="6675922"/>
                </a:lnTo>
                <a:lnTo>
                  <a:pt x="4357948" y="6675922"/>
                </a:lnTo>
                <a:lnTo>
                  <a:pt x="4357948" y="6606773"/>
                </a:lnTo>
                <a:cubicBezTo>
                  <a:pt x="4353009" y="6604212"/>
                  <a:pt x="4349441" y="6599821"/>
                  <a:pt x="4347246" y="6593602"/>
                </a:cubicBezTo>
                <a:cubicBezTo>
                  <a:pt x="4345051" y="6587382"/>
                  <a:pt x="4343953" y="6578327"/>
                  <a:pt x="4343953" y="6566436"/>
                </a:cubicBezTo>
                <a:lnTo>
                  <a:pt x="4343953" y="6451736"/>
                </a:lnTo>
                <a:cubicBezTo>
                  <a:pt x="4347795" y="6450272"/>
                  <a:pt x="4351134" y="6449266"/>
                  <a:pt x="4353969" y="6448717"/>
                </a:cubicBezTo>
                <a:cubicBezTo>
                  <a:pt x="4356804" y="6448169"/>
                  <a:pt x="4359503" y="6447894"/>
                  <a:pt x="4362064" y="6447894"/>
                </a:cubicBezTo>
                <a:cubicBezTo>
                  <a:pt x="4371393" y="6447894"/>
                  <a:pt x="4378025" y="6450730"/>
                  <a:pt x="4381958" y="6456401"/>
                </a:cubicBezTo>
                <a:cubicBezTo>
                  <a:pt x="4385891" y="6462072"/>
                  <a:pt x="4387858" y="6472865"/>
                  <a:pt x="4387858" y="6488780"/>
                </a:cubicBezTo>
                <a:lnTo>
                  <a:pt x="4387858" y="6555734"/>
                </a:lnTo>
                <a:cubicBezTo>
                  <a:pt x="4387858" y="6594882"/>
                  <a:pt x="4388315" y="6622139"/>
                  <a:pt x="4389230" y="6637506"/>
                </a:cubicBezTo>
                <a:cubicBezTo>
                  <a:pt x="4390144" y="6652872"/>
                  <a:pt x="4391699" y="6665678"/>
                  <a:pt x="4393894" y="6675922"/>
                </a:cubicBezTo>
                <a:lnTo>
                  <a:pt x="4516003" y="6675922"/>
                </a:lnTo>
                <a:lnTo>
                  <a:pt x="4516003" y="6606773"/>
                </a:lnTo>
                <a:cubicBezTo>
                  <a:pt x="4510881" y="6604761"/>
                  <a:pt x="4507360" y="6601193"/>
                  <a:pt x="4505439" y="6596071"/>
                </a:cubicBezTo>
                <a:cubicBezTo>
                  <a:pt x="4503518" y="6590949"/>
                  <a:pt x="4502558" y="6581254"/>
                  <a:pt x="4502558" y="6566985"/>
                </a:cubicBezTo>
                <a:lnTo>
                  <a:pt x="4502558" y="6465730"/>
                </a:lnTo>
                <a:cubicBezTo>
                  <a:pt x="4502558" y="6429692"/>
                  <a:pt x="4495972" y="6404036"/>
                  <a:pt x="4482801" y="6388761"/>
                </a:cubicBezTo>
                <a:cubicBezTo>
                  <a:pt x="4469629" y="6373486"/>
                  <a:pt x="4448043" y="6365848"/>
                  <a:pt x="4418042" y="6365848"/>
                </a:cubicBezTo>
                <a:close/>
                <a:moveTo>
                  <a:pt x="3682459" y="6362830"/>
                </a:moveTo>
                <a:cubicBezTo>
                  <a:pt x="3672214" y="6362830"/>
                  <a:pt x="3663022" y="6365299"/>
                  <a:pt x="3654881" y="6370239"/>
                </a:cubicBezTo>
                <a:cubicBezTo>
                  <a:pt x="3646741" y="6375178"/>
                  <a:pt x="3639195" y="6382861"/>
                  <a:pt x="3632243" y="6393288"/>
                </a:cubicBezTo>
                <a:lnTo>
                  <a:pt x="3632243" y="6369141"/>
                </a:lnTo>
                <a:lnTo>
                  <a:pt x="3509860" y="6369141"/>
                </a:lnTo>
                <a:lnTo>
                  <a:pt x="3509860" y="6438290"/>
                </a:lnTo>
                <a:cubicBezTo>
                  <a:pt x="3515531" y="6440668"/>
                  <a:pt x="3519464" y="6444144"/>
                  <a:pt x="3521659" y="6448717"/>
                </a:cubicBezTo>
                <a:cubicBezTo>
                  <a:pt x="3523854" y="6453291"/>
                  <a:pt x="3524952" y="6460608"/>
                  <a:pt x="3524952" y="6470670"/>
                </a:cubicBezTo>
                <a:lnTo>
                  <a:pt x="3524952" y="6568082"/>
                </a:lnTo>
                <a:cubicBezTo>
                  <a:pt x="3524952" y="6579790"/>
                  <a:pt x="3523717" y="6588800"/>
                  <a:pt x="3521248" y="6595111"/>
                </a:cubicBezTo>
                <a:cubicBezTo>
                  <a:pt x="3518778" y="6601422"/>
                  <a:pt x="3514982" y="6605309"/>
                  <a:pt x="3509860" y="6606773"/>
                </a:cubicBezTo>
                <a:lnTo>
                  <a:pt x="3509860" y="6675922"/>
                </a:lnTo>
                <a:lnTo>
                  <a:pt x="3654195" y="6675922"/>
                </a:lnTo>
                <a:lnTo>
                  <a:pt x="3654195" y="6606773"/>
                </a:lnTo>
                <a:cubicBezTo>
                  <a:pt x="3648707" y="6604761"/>
                  <a:pt x="3644820" y="6600690"/>
                  <a:pt x="3642533" y="6594562"/>
                </a:cubicBezTo>
                <a:cubicBezTo>
                  <a:pt x="3640247" y="6588434"/>
                  <a:pt x="3639103" y="6579058"/>
                  <a:pt x="3639103" y="6566436"/>
                </a:cubicBezTo>
                <a:lnTo>
                  <a:pt x="3639103" y="6526373"/>
                </a:lnTo>
                <a:cubicBezTo>
                  <a:pt x="3639103" y="6506799"/>
                  <a:pt x="3642808" y="6492256"/>
                  <a:pt x="3650216" y="6482743"/>
                </a:cubicBezTo>
                <a:cubicBezTo>
                  <a:pt x="3657625" y="6473231"/>
                  <a:pt x="3668922" y="6468474"/>
                  <a:pt x="3684105" y="6468474"/>
                </a:cubicBezTo>
                <a:lnTo>
                  <a:pt x="3696453" y="6468474"/>
                </a:lnTo>
                <a:lnTo>
                  <a:pt x="3696453" y="6364751"/>
                </a:lnTo>
                <a:cubicBezTo>
                  <a:pt x="3693892" y="6364202"/>
                  <a:pt x="3691331" y="6363744"/>
                  <a:pt x="3688770" y="6363379"/>
                </a:cubicBezTo>
                <a:cubicBezTo>
                  <a:pt x="3686209" y="6363013"/>
                  <a:pt x="3684105" y="6362830"/>
                  <a:pt x="3682459" y="6362830"/>
                </a:cubicBezTo>
                <a:close/>
                <a:moveTo>
                  <a:pt x="3164765" y="6369141"/>
                </a:moveTo>
                <a:lnTo>
                  <a:pt x="3164765" y="6438290"/>
                </a:lnTo>
                <a:cubicBezTo>
                  <a:pt x="3169887" y="6440302"/>
                  <a:pt x="3173408" y="6443824"/>
                  <a:pt x="3175329" y="6448855"/>
                </a:cubicBezTo>
                <a:cubicBezTo>
                  <a:pt x="3177250" y="6453885"/>
                  <a:pt x="3178210" y="6463627"/>
                  <a:pt x="3178210" y="6478078"/>
                </a:cubicBezTo>
                <a:lnTo>
                  <a:pt x="3178210" y="6578784"/>
                </a:lnTo>
                <a:cubicBezTo>
                  <a:pt x="3178210" y="6614822"/>
                  <a:pt x="3184796" y="6640479"/>
                  <a:pt x="3197967" y="6655754"/>
                </a:cubicBezTo>
                <a:cubicBezTo>
                  <a:pt x="3211139" y="6671029"/>
                  <a:pt x="3232816" y="6678666"/>
                  <a:pt x="3263001" y="6678666"/>
                </a:cubicBezTo>
                <a:cubicBezTo>
                  <a:pt x="3277452" y="6678666"/>
                  <a:pt x="3291218" y="6676700"/>
                  <a:pt x="3304298" y="6672767"/>
                </a:cubicBezTo>
                <a:cubicBezTo>
                  <a:pt x="3317378" y="6668834"/>
                  <a:pt x="3329680" y="6662934"/>
                  <a:pt x="3341205" y="6655068"/>
                </a:cubicBezTo>
                <a:lnTo>
                  <a:pt x="3341205" y="6675922"/>
                </a:lnTo>
                <a:lnTo>
                  <a:pt x="3466058" y="6675922"/>
                </a:lnTo>
                <a:lnTo>
                  <a:pt x="3465784" y="6606773"/>
                </a:lnTo>
                <a:cubicBezTo>
                  <a:pt x="3460661" y="6604761"/>
                  <a:pt x="3456957" y="6601514"/>
                  <a:pt x="3454670" y="6597032"/>
                </a:cubicBezTo>
                <a:cubicBezTo>
                  <a:pt x="3452384" y="6592550"/>
                  <a:pt x="3451240" y="6584912"/>
                  <a:pt x="3451240" y="6574119"/>
                </a:cubicBezTo>
                <a:lnTo>
                  <a:pt x="3451240" y="6369141"/>
                </a:lnTo>
                <a:lnTo>
                  <a:pt x="3323095" y="6369141"/>
                </a:lnTo>
                <a:lnTo>
                  <a:pt x="3323095" y="6438290"/>
                </a:lnTo>
                <a:cubicBezTo>
                  <a:pt x="3328034" y="6440851"/>
                  <a:pt x="3331510" y="6445105"/>
                  <a:pt x="3333522" y="6451050"/>
                </a:cubicBezTo>
                <a:cubicBezTo>
                  <a:pt x="3335534" y="6456995"/>
                  <a:pt x="3336540" y="6466188"/>
                  <a:pt x="3336540" y="6478627"/>
                </a:cubicBezTo>
                <a:lnTo>
                  <a:pt x="3336540" y="6593327"/>
                </a:lnTo>
                <a:cubicBezTo>
                  <a:pt x="3333979" y="6594425"/>
                  <a:pt x="3331235" y="6595248"/>
                  <a:pt x="3328308" y="6595797"/>
                </a:cubicBezTo>
                <a:cubicBezTo>
                  <a:pt x="3325381" y="6596346"/>
                  <a:pt x="3322180" y="6596620"/>
                  <a:pt x="3318704" y="6596620"/>
                </a:cubicBezTo>
                <a:cubicBezTo>
                  <a:pt x="3309192" y="6596620"/>
                  <a:pt x="3302514" y="6593830"/>
                  <a:pt x="3298673" y="6588251"/>
                </a:cubicBezTo>
                <a:cubicBezTo>
                  <a:pt x="3294831" y="6582671"/>
                  <a:pt x="3292910" y="6572015"/>
                  <a:pt x="3292910" y="6556283"/>
                </a:cubicBezTo>
                <a:lnTo>
                  <a:pt x="3292910" y="6489329"/>
                </a:lnTo>
                <a:cubicBezTo>
                  <a:pt x="3292910" y="6450913"/>
                  <a:pt x="3292407" y="6423976"/>
                  <a:pt x="3291401" y="6408518"/>
                </a:cubicBezTo>
                <a:cubicBezTo>
                  <a:pt x="3290395" y="6393060"/>
                  <a:pt x="3288794" y="6379934"/>
                  <a:pt x="3286599" y="6369141"/>
                </a:cubicBezTo>
                <a:lnTo>
                  <a:pt x="3164765" y="6369141"/>
                </a:lnTo>
                <a:close/>
              </a:path>
            </a:pathLst>
          </a:custGeom>
          <a:gradFill flip="none" rotWithShape="1">
            <a:gsLst>
              <a:gs pos="0">
                <a:srgbClr val="00B050"/>
              </a:gs>
              <a:gs pos="50000">
                <a:schemeClr val="bg2">
                  <a:lumMod val="50000"/>
                  <a:shade val="67500"/>
                  <a:satMod val="115000"/>
                  <a:alpha val="70000"/>
                </a:schemeClr>
              </a:gs>
              <a:gs pos="100000">
                <a:srgbClr val="92D05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526C924-A447-4F1F-BC27-324BC6B76D76}"/>
              </a:ext>
            </a:extLst>
          </p:cNvPr>
          <p:cNvSpPr txBox="1"/>
          <p:nvPr/>
        </p:nvSpPr>
        <p:spPr>
          <a:xfrm>
            <a:off x="1033573" y="-1282"/>
            <a:ext cx="7074568" cy="1200329"/>
          </a:xfrm>
          <a:prstGeom prst="rect">
            <a:avLst/>
          </a:prstGeom>
          <a:noFill/>
        </p:spPr>
        <p:txBody>
          <a:bodyPr wrap="square">
            <a:spAutoFit/>
          </a:bodyPr>
          <a:lstStyle/>
          <a:p>
            <a:pPr algn="ctr"/>
            <a:r>
              <a:rPr lang="ur-PK" sz="72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ولی   ۔۔ مولا</a:t>
            </a:r>
            <a:endParaRPr lang="en-US" sz="7200" dirty="0">
              <a:solidFill>
                <a:schemeClr val="accent1">
                  <a:lumMod val="40000"/>
                  <a:lumOff val="60000"/>
                </a:schemeClr>
              </a:solidFill>
              <a:effectLst>
                <a:outerShdw blurRad="38100" dist="38100" dir="2700000" algn="tl">
                  <a:srgbClr val="000000">
                    <a:alpha val="43137"/>
                  </a:srgbClr>
                </a:outerShdw>
              </a:effectLst>
            </a:endParaRPr>
          </a:p>
        </p:txBody>
      </p:sp>
      <p:sp>
        <p:nvSpPr>
          <p:cNvPr id="32" name="TextBox 31">
            <a:extLst>
              <a:ext uri="{FF2B5EF4-FFF2-40B4-BE49-F238E27FC236}">
                <a16:creationId xmlns:a16="http://schemas.microsoft.com/office/drawing/2014/main" id="{3C8319BF-CF87-4273-96DB-CF8A4B394766}"/>
              </a:ext>
            </a:extLst>
          </p:cNvPr>
          <p:cNvSpPr txBox="1"/>
          <p:nvPr/>
        </p:nvSpPr>
        <p:spPr>
          <a:xfrm>
            <a:off x="-80211" y="1199047"/>
            <a:ext cx="9302135" cy="3020507"/>
          </a:xfrm>
          <a:prstGeom prst="rect">
            <a:avLst/>
          </a:prstGeom>
          <a:noFill/>
        </p:spPr>
        <p:txBody>
          <a:bodyPr wrap="square">
            <a:spAutoFit/>
          </a:bodyPr>
          <a:lstStyle/>
          <a:p>
            <a:pPr marL="0" marR="0" algn="ctr">
              <a:lnSpc>
                <a:spcPts val="2400"/>
              </a:lnSpc>
              <a:spcBef>
                <a:spcPts val="0"/>
              </a:spcBef>
              <a:spcAft>
                <a:spcPts val="1200"/>
              </a:spcAft>
            </a:pPr>
            <a:r>
              <a:rPr lang="en-US" sz="2400" dirty="0">
                <a:latin typeface="Calibri" panose="020F0502020204030204" pitchFamily="34" charset="0"/>
                <a:cs typeface="Times New Roman" panose="02020603050405020304" pitchFamily="18" charset="0"/>
              </a:rPr>
              <a:t>Allah’s Help (NASR) was bound to come, because, in </a:t>
            </a:r>
            <a:r>
              <a:rPr lang="en-US" sz="2400" dirty="0" err="1">
                <a:latin typeface="Calibri" panose="020F0502020204030204" pitchFamily="34" charset="0"/>
                <a:cs typeface="Times New Roman" panose="02020603050405020304" pitchFamily="18" charset="0"/>
              </a:rPr>
              <a:t>Ayatul</a:t>
            </a:r>
            <a:r>
              <a:rPr lang="en-US" sz="2400" dirty="0">
                <a:latin typeface="Calibri" panose="020F0502020204030204" pitchFamily="34" charset="0"/>
                <a:cs typeface="Times New Roman" panose="02020603050405020304" pitchFamily="18" charset="0"/>
              </a:rPr>
              <a:t> </a:t>
            </a:r>
            <a:r>
              <a:rPr lang="en-US" sz="2400" dirty="0" err="1">
                <a:latin typeface="Calibri" panose="020F0502020204030204" pitchFamily="34" charset="0"/>
                <a:cs typeface="Times New Roman" panose="02020603050405020304" pitchFamily="18" charset="0"/>
              </a:rPr>
              <a:t>Kursi</a:t>
            </a:r>
            <a:r>
              <a:rPr lang="en-US" sz="2400" dirty="0">
                <a:latin typeface="Calibri" panose="020F0502020204030204" pitchFamily="34" charset="0"/>
                <a:cs typeface="Times New Roman" panose="02020603050405020304" pitchFamily="18" charset="0"/>
              </a:rPr>
              <a:t>, it says</a:t>
            </a:r>
          </a:p>
          <a:p>
            <a:pPr marL="0" marR="0" algn="ctr">
              <a:lnSpc>
                <a:spcPts val="2400"/>
              </a:lnSpc>
              <a:spcBef>
                <a:spcPts val="0"/>
              </a:spcBef>
              <a:spcAft>
                <a:spcPts val="1200"/>
              </a:spcAft>
            </a:pPr>
            <a:r>
              <a:rPr lang="ar-SA" sz="3600" dirty="0">
                <a:effectLst/>
                <a:latin typeface="_PDMS_Saleem_QuranFont" panose="02010000000000000000" pitchFamily="2" charset="-78"/>
                <a:ea typeface="Times New Roman" panose="02020603050405020304" pitchFamily="18" charset="0"/>
                <a:cs typeface="_PDMS_Saleem_QuranFont" panose="02010000000000000000" pitchFamily="2" charset="-78"/>
              </a:rPr>
              <a:t>اللَّهُ وَلِيُّ الَّذِينَ آمَنُوا </a:t>
            </a:r>
            <a:r>
              <a:rPr lang="ar-SA" sz="2800" dirty="0">
                <a:solidFill>
                  <a:srgbClr val="FFFF00"/>
                </a:solidFill>
                <a:effectLst/>
                <a:latin typeface="_PDMS_Saleem_QuranFont" panose="02010000000000000000" pitchFamily="2" charset="-78"/>
                <a:ea typeface="Times New Roman" panose="02020603050405020304" pitchFamily="18" charset="0"/>
                <a:cs typeface="_PDMS_Saleem_QuranFont" panose="02010000000000000000" pitchFamily="2" charset="-78"/>
              </a:rPr>
              <a:t>يُخْرِجُهُمْ مِنَ الظُّلُمَاتِ إِلَى النُّورِ</a:t>
            </a:r>
            <a:endParaRPr lang="en-US" sz="2800" b="1" dirty="0">
              <a:solidFill>
                <a:srgbClr val="FF0000"/>
              </a:solidFill>
              <a:effectLst>
                <a:outerShdw blurRad="38100" dist="38100" dir="2700000" algn="tl">
                  <a:srgbClr val="000000">
                    <a:alpha val="43137"/>
                  </a:srgbClr>
                </a:outerShdw>
              </a:effectLst>
              <a:latin typeface="_PDMS_Saleem_QuranFont" panose="02010000000000000000" pitchFamily="2" charset="-78"/>
              <a:ea typeface="Times New Roman" panose="02020603050405020304" pitchFamily="18" charset="0"/>
              <a:cs typeface="_PDMS_Saleem_QuranFont" panose="02010000000000000000" pitchFamily="2" charset="-78"/>
            </a:endParaRPr>
          </a:p>
          <a:p>
            <a:pPr marL="0" marR="0" algn="ctr">
              <a:lnSpc>
                <a:spcPts val="2400"/>
              </a:lnSpc>
              <a:spcBef>
                <a:spcPts val="0"/>
              </a:spcBef>
              <a:spcAft>
                <a:spcPts val="1200"/>
              </a:spcAft>
            </a:pPr>
            <a:r>
              <a:rPr lang="en-US" sz="2800" dirty="0">
                <a:solidFill>
                  <a:srgbClr val="BAD0E2"/>
                </a:solidFill>
                <a:effectLst/>
                <a:latin typeface="Calibri" panose="020F0502020204030204" pitchFamily="34" charset="0"/>
                <a:ea typeface="Times New Roman" panose="02020603050405020304" pitchFamily="18" charset="0"/>
                <a:cs typeface="Times New Roman" panose="02020603050405020304" pitchFamily="18" charset="0"/>
              </a:rPr>
              <a:t>Allah is WALI of those who believe…...</a:t>
            </a:r>
            <a:endParaRPr lang="en-US" sz="2800" dirty="0">
              <a:solidFill>
                <a:srgbClr val="BAD0E2"/>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ts val="2400"/>
              </a:lnSpc>
              <a:spcAft>
                <a:spcPts val="1200"/>
              </a:spcAft>
            </a:pPr>
            <a:r>
              <a:rPr lang="en-US" sz="2400" dirty="0">
                <a:latin typeface="Calibri" panose="020F0502020204030204" pitchFamily="34" charset="0"/>
                <a:cs typeface="Times New Roman" panose="02020603050405020304" pitchFamily="18" charset="0"/>
              </a:rPr>
              <a:t>Allah’s Help was coming against the oppressors, whose WALI is</a:t>
            </a:r>
          </a:p>
          <a:p>
            <a:pPr algn="ctr">
              <a:lnSpc>
                <a:spcPts val="2400"/>
              </a:lnSpc>
              <a:spcAft>
                <a:spcPts val="1200"/>
              </a:spcAft>
            </a:pPr>
            <a:r>
              <a:rPr lang="ar-SA" sz="3600" dirty="0">
                <a:latin typeface="_PDMS_Saleem_QuranFont" panose="02010000000000000000" pitchFamily="2" charset="-78"/>
                <a:cs typeface="_PDMS_Saleem_QuranFont" panose="02010000000000000000" pitchFamily="2" charset="-78"/>
              </a:rPr>
              <a:t>وَالَّذِينَ كَفَرُوا أَوْلِيَاؤُهُمُ الطَّاغُوتُ</a:t>
            </a:r>
            <a:r>
              <a:rPr lang="ar-SA" sz="3200" dirty="0">
                <a:solidFill>
                  <a:srgbClr val="FFFF00"/>
                </a:solidFill>
                <a:effectLst/>
                <a:latin typeface="_PDMS_Saleem_QuranFont" panose="02010000000000000000" pitchFamily="2" charset="-78"/>
                <a:ea typeface="Times New Roman" panose="02020603050405020304" pitchFamily="18" charset="0"/>
                <a:cs typeface="_PDMS_Saleem_QuranFont" panose="02010000000000000000" pitchFamily="2" charset="-78"/>
              </a:rPr>
              <a:t> </a:t>
            </a:r>
            <a:r>
              <a:rPr lang="ar-SA" sz="2800" dirty="0">
                <a:solidFill>
                  <a:srgbClr val="FFFF00"/>
                </a:solidFill>
                <a:latin typeface="_PDMS_Saleem_QuranFont" panose="02010000000000000000" pitchFamily="2" charset="-78"/>
                <a:cs typeface="_PDMS_Saleem_QuranFont" panose="02010000000000000000" pitchFamily="2" charset="-78"/>
              </a:rPr>
              <a:t>يُخْرِجُونَهُمْ مِنَ النُّورِ إِلَى الظُّلُمَاتِ</a:t>
            </a:r>
            <a:endParaRPr lang="en-US" sz="2800" dirty="0">
              <a:solidFill>
                <a:srgbClr val="FFFF00"/>
              </a:solidFill>
              <a:latin typeface="_PDMS_Saleem_QuranFont" panose="02010000000000000000" pitchFamily="2" charset="-78"/>
              <a:cs typeface="_PDMS_Saleem_QuranFont" panose="02010000000000000000" pitchFamily="2" charset="-78"/>
            </a:endParaRPr>
          </a:p>
          <a:p>
            <a:pPr algn="ctr">
              <a:lnSpc>
                <a:spcPts val="2400"/>
              </a:lnSpc>
              <a:spcAft>
                <a:spcPts val="1200"/>
              </a:spcAft>
            </a:pPr>
            <a:r>
              <a:rPr lang="en-US" sz="2800" dirty="0">
                <a:solidFill>
                  <a:srgbClr val="BAD0E2"/>
                </a:solidFill>
                <a:effectLst/>
                <a:latin typeface="Calibri" panose="020F0502020204030204" pitchFamily="34" charset="0"/>
                <a:ea typeface="Times New Roman" panose="02020603050405020304" pitchFamily="18" charset="0"/>
                <a:cs typeface="Times New Roman" panose="02020603050405020304" pitchFamily="18" charset="0"/>
              </a:rPr>
              <a:t>and those who disbelieve their </a:t>
            </a:r>
            <a:r>
              <a:rPr lang="en-US" sz="2800" dirty="0" err="1">
                <a:solidFill>
                  <a:srgbClr val="BAD0E2"/>
                </a:solidFill>
                <a:effectLst/>
                <a:latin typeface="Calibri" panose="020F0502020204030204" pitchFamily="34" charset="0"/>
                <a:ea typeface="Times New Roman" panose="02020603050405020304" pitchFamily="18" charset="0"/>
                <a:cs typeface="Times New Roman" panose="02020603050405020304" pitchFamily="18" charset="0"/>
              </a:rPr>
              <a:t>Awliyaa</a:t>
            </a:r>
            <a:r>
              <a:rPr lang="en-US" sz="2800" dirty="0">
                <a:solidFill>
                  <a:srgbClr val="BAD0E2"/>
                </a:solidFill>
                <a:effectLst/>
                <a:latin typeface="Calibri" panose="020F0502020204030204" pitchFamily="34" charset="0"/>
                <a:ea typeface="Times New Roman" panose="02020603050405020304" pitchFamily="18" charset="0"/>
                <a:cs typeface="Times New Roman" panose="02020603050405020304" pitchFamily="18" charset="0"/>
              </a:rPr>
              <a:t>’ are </a:t>
            </a:r>
            <a:r>
              <a:rPr lang="en-US" sz="2800" dirty="0" err="1">
                <a:solidFill>
                  <a:srgbClr val="BAD0E2"/>
                </a:solidFill>
                <a:effectLst/>
                <a:latin typeface="Calibri" panose="020F0502020204030204" pitchFamily="34" charset="0"/>
                <a:ea typeface="Times New Roman" panose="02020603050405020304" pitchFamily="18" charset="0"/>
                <a:cs typeface="Times New Roman" panose="02020603050405020304" pitchFamily="18" charset="0"/>
              </a:rPr>
              <a:t>taghoot</a:t>
            </a:r>
            <a:r>
              <a:rPr lang="en-US" sz="2800" dirty="0">
                <a:solidFill>
                  <a:srgbClr val="BAD0E2"/>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sz="2800" dirty="0">
                <a:solidFill>
                  <a:srgbClr val="BAD0E2"/>
                </a:solidFill>
                <a:effectLst/>
                <a:latin typeface="Calibri" panose="020F0502020204030204" pitchFamily="34" charset="0"/>
                <a:ea typeface="Times New Roman" panose="02020603050405020304" pitchFamily="18" charset="0"/>
                <a:cs typeface="Times New Roman" panose="02020603050405020304" pitchFamily="18" charset="0"/>
              </a:rPr>
            </a:br>
            <a:endPar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4500FB1-ACC7-44E3-96E1-AD2BE1288AA3}"/>
              </a:ext>
            </a:extLst>
          </p:cNvPr>
          <p:cNvSpPr/>
          <p:nvPr/>
        </p:nvSpPr>
        <p:spPr>
          <a:xfrm>
            <a:off x="416426" y="4193716"/>
            <a:ext cx="8505804" cy="1784429"/>
          </a:xfrm>
          <a:prstGeom prst="roundRect">
            <a:avLst/>
          </a:prstGeom>
          <a:solidFill>
            <a:srgbClr val="7F7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5520EFC-0CB2-46AE-98D4-FF956117F1B4}"/>
              </a:ext>
            </a:extLst>
          </p:cNvPr>
          <p:cNvSpPr txBox="1"/>
          <p:nvPr/>
        </p:nvSpPr>
        <p:spPr>
          <a:xfrm>
            <a:off x="555477" y="4389440"/>
            <a:ext cx="8227701" cy="1938992"/>
          </a:xfrm>
          <a:prstGeom prst="rect">
            <a:avLst/>
          </a:prstGeom>
          <a:noFill/>
        </p:spPr>
        <p:txBody>
          <a:bodyPr wrap="none" rtlCol="0">
            <a:spAutoFit/>
          </a:bodyPr>
          <a:lstStyle/>
          <a:p>
            <a:pPr algn="ct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WALI</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is someone who is willing to protect you.</a:t>
            </a:r>
          </a:p>
          <a:p>
            <a:pPr algn="ct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MAWLA</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a:solidFill>
                  <a:schemeClr val="bg1"/>
                </a:solidFill>
                <a:latin typeface="Calibri" panose="020F0502020204030204" pitchFamily="34" charset="0"/>
                <a:cs typeface="Calibri" panose="020F0502020204030204" pitchFamily="34" charset="0"/>
              </a:rPr>
              <a:t>is someone who can protect you and actually does so.</a:t>
            </a:r>
            <a:endPar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2400" dirty="0">
                <a:latin typeface="Calibri" panose="020F0502020204030204" pitchFamily="34" charset="0"/>
                <a:ea typeface="Times New Roman" panose="02020603050405020304" pitchFamily="18" charset="0"/>
                <a:cs typeface="Calibri" panose="020F0502020204030204" pitchFamily="34" charset="0"/>
              </a:rPr>
              <a:t>Both believers and disbelievers have WALI, </a:t>
            </a:r>
          </a:p>
          <a:p>
            <a:pPr algn="ctr"/>
            <a:r>
              <a:rPr lang="en-US" sz="2400" dirty="0">
                <a:latin typeface="Calibri" panose="020F0502020204030204" pitchFamily="34" charset="0"/>
                <a:ea typeface="Times New Roman" panose="02020603050405020304" pitchFamily="18" charset="0"/>
                <a:cs typeface="Calibri" panose="020F0502020204030204" pitchFamily="34" charset="0"/>
              </a:rPr>
              <a:t>but only believers have MAWLA.</a:t>
            </a:r>
            <a:b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103940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The Preservation of the Glorious Quran | Facts about the Muslims &amp; the  Religion of Islam - Toll-free hotline 1-877-WHY-ISLAM">
            <a:extLst>
              <a:ext uri="{FF2B5EF4-FFF2-40B4-BE49-F238E27FC236}">
                <a16:creationId xmlns:a16="http://schemas.microsoft.com/office/drawing/2014/main" id="{D544C98D-58E8-436F-883A-36E9C3ABB9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1FF464B8-F48B-4C34-862E-E36A0B2976D8}"/>
              </a:ext>
            </a:extLst>
          </p:cNvPr>
          <p:cNvSpPr/>
          <p:nvPr/>
        </p:nvSpPr>
        <p:spPr>
          <a:xfrm>
            <a:off x="0" y="0"/>
            <a:ext cx="9141714" cy="6858000"/>
          </a:xfrm>
          <a:custGeom>
            <a:avLst/>
            <a:gdLst/>
            <a:ahLst/>
            <a:cxnLst/>
            <a:rect l="l" t="t" r="r" b="b"/>
            <a:pathLst>
              <a:path w="9141714" h="6858000">
                <a:moveTo>
                  <a:pt x="0" y="0"/>
                </a:moveTo>
                <a:lnTo>
                  <a:pt x="9141714" y="0"/>
                </a:lnTo>
                <a:lnTo>
                  <a:pt x="9141714" y="6858000"/>
                </a:lnTo>
                <a:lnTo>
                  <a:pt x="0" y="6858000"/>
                </a:lnTo>
                <a:lnTo>
                  <a:pt x="0" y="0"/>
                </a:lnTo>
                <a:close/>
                <a:moveTo>
                  <a:pt x="2965261" y="6250051"/>
                </a:moveTo>
                <a:cubicBezTo>
                  <a:pt x="2907087" y="6250051"/>
                  <a:pt x="2866476" y="6260935"/>
                  <a:pt x="2843426" y="6282704"/>
                </a:cubicBezTo>
                <a:cubicBezTo>
                  <a:pt x="2820376" y="6304474"/>
                  <a:pt x="2808852" y="6343347"/>
                  <a:pt x="2808852" y="6399325"/>
                </a:cubicBezTo>
                <a:lnTo>
                  <a:pt x="2808852" y="6535428"/>
                </a:lnTo>
                <a:cubicBezTo>
                  <a:pt x="2808852" y="6591589"/>
                  <a:pt x="2820331" y="6630463"/>
                  <a:pt x="2843289" y="6652049"/>
                </a:cubicBezTo>
                <a:cubicBezTo>
                  <a:pt x="2866247" y="6673636"/>
                  <a:pt x="2907819" y="6684429"/>
                  <a:pt x="2968005" y="6684429"/>
                </a:cubicBezTo>
                <a:lnTo>
                  <a:pt x="2983646" y="6684429"/>
                </a:lnTo>
                <a:cubicBezTo>
                  <a:pt x="2996451" y="6694490"/>
                  <a:pt x="3010674" y="6703865"/>
                  <a:pt x="3026315" y="6712555"/>
                </a:cubicBezTo>
                <a:cubicBezTo>
                  <a:pt x="3041956" y="6721244"/>
                  <a:pt x="3060387" y="6729796"/>
                  <a:pt x="3081607" y="6738211"/>
                </a:cubicBezTo>
                <a:lnTo>
                  <a:pt x="3124139" y="6663574"/>
                </a:lnTo>
                <a:cubicBezTo>
                  <a:pt x="3119017" y="6660098"/>
                  <a:pt x="3114169" y="6656485"/>
                  <a:pt x="3109596" y="6652735"/>
                </a:cubicBezTo>
                <a:cubicBezTo>
                  <a:pt x="3105023" y="6648985"/>
                  <a:pt x="3100541" y="6644915"/>
                  <a:pt x="3096150" y="6640524"/>
                </a:cubicBezTo>
                <a:cubicBezTo>
                  <a:pt x="3104931" y="6629914"/>
                  <a:pt x="3111242" y="6616651"/>
                  <a:pt x="3115084" y="6600736"/>
                </a:cubicBezTo>
                <a:cubicBezTo>
                  <a:pt x="3118926" y="6584821"/>
                  <a:pt x="3120846" y="6563052"/>
                  <a:pt x="3120846" y="6535428"/>
                </a:cubicBezTo>
                <a:lnTo>
                  <a:pt x="3120846" y="6399325"/>
                </a:lnTo>
                <a:cubicBezTo>
                  <a:pt x="3120846" y="6343347"/>
                  <a:pt x="3109413" y="6304474"/>
                  <a:pt x="3086546" y="6282704"/>
                </a:cubicBezTo>
                <a:cubicBezTo>
                  <a:pt x="3063679" y="6260935"/>
                  <a:pt x="3023251" y="6250051"/>
                  <a:pt x="2965261" y="6250051"/>
                </a:cubicBezTo>
                <a:close/>
                <a:moveTo>
                  <a:pt x="3784090" y="6250051"/>
                </a:moveTo>
                <a:cubicBezTo>
                  <a:pt x="3770187" y="6250051"/>
                  <a:pt x="3758342" y="6254898"/>
                  <a:pt x="3748555" y="6264594"/>
                </a:cubicBezTo>
                <a:cubicBezTo>
                  <a:pt x="3738768" y="6274289"/>
                  <a:pt x="3733874" y="6285906"/>
                  <a:pt x="3733874" y="6299443"/>
                </a:cubicBezTo>
                <a:cubicBezTo>
                  <a:pt x="3733874" y="6311517"/>
                  <a:pt x="3737944" y="6321349"/>
                  <a:pt x="3746085" y="6328941"/>
                </a:cubicBezTo>
                <a:cubicBezTo>
                  <a:pt x="3754226" y="6336533"/>
                  <a:pt x="3764790" y="6340329"/>
                  <a:pt x="3777778" y="6340329"/>
                </a:cubicBezTo>
                <a:lnTo>
                  <a:pt x="3782992" y="6340329"/>
                </a:lnTo>
                <a:cubicBezTo>
                  <a:pt x="3779882" y="6350390"/>
                  <a:pt x="3775629" y="6360177"/>
                  <a:pt x="3770232" y="6369690"/>
                </a:cubicBezTo>
                <a:cubicBezTo>
                  <a:pt x="3764836" y="6379202"/>
                  <a:pt x="3758022" y="6388715"/>
                  <a:pt x="3749789" y="6398228"/>
                </a:cubicBezTo>
                <a:lnTo>
                  <a:pt x="3765430" y="6413594"/>
                </a:lnTo>
                <a:cubicBezTo>
                  <a:pt x="3788297" y="6394386"/>
                  <a:pt x="3805356" y="6375727"/>
                  <a:pt x="3816606" y="6357616"/>
                </a:cubicBezTo>
                <a:cubicBezTo>
                  <a:pt x="3827857" y="6339506"/>
                  <a:pt x="3833482" y="6321578"/>
                  <a:pt x="3833482" y="6303833"/>
                </a:cubicBezTo>
                <a:cubicBezTo>
                  <a:pt x="3833482" y="6287735"/>
                  <a:pt x="3828863" y="6274747"/>
                  <a:pt x="3819625" y="6264868"/>
                </a:cubicBezTo>
                <a:cubicBezTo>
                  <a:pt x="3810387" y="6254990"/>
                  <a:pt x="3798542" y="6250051"/>
                  <a:pt x="3784090" y="6250051"/>
                </a:cubicBezTo>
                <a:close/>
                <a:moveTo>
                  <a:pt x="5797785" y="6256087"/>
                </a:moveTo>
                <a:cubicBezTo>
                  <a:pt x="5780041" y="6256087"/>
                  <a:pt x="5765406" y="6260615"/>
                  <a:pt x="5753881" y="6269670"/>
                </a:cubicBezTo>
                <a:cubicBezTo>
                  <a:pt x="5742356" y="6278726"/>
                  <a:pt x="5736594" y="6289930"/>
                  <a:pt x="5736594" y="6303285"/>
                </a:cubicBezTo>
                <a:cubicBezTo>
                  <a:pt x="5736594" y="6316639"/>
                  <a:pt x="5742356" y="6327843"/>
                  <a:pt x="5753881" y="6336899"/>
                </a:cubicBezTo>
                <a:cubicBezTo>
                  <a:pt x="5765406" y="6345954"/>
                  <a:pt x="5780041" y="6350482"/>
                  <a:pt x="5797785" y="6350482"/>
                </a:cubicBezTo>
                <a:cubicBezTo>
                  <a:pt x="5815530" y="6350482"/>
                  <a:pt x="5830165" y="6346000"/>
                  <a:pt x="5841690" y="6337036"/>
                </a:cubicBezTo>
                <a:cubicBezTo>
                  <a:pt x="5853215" y="6328072"/>
                  <a:pt x="5858977" y="6316822"/>
                  <a:pt x="5858977" y="6303285"/>
                </a:cubicBezTo>
                <a:cubicBezTo>
                  <a:pt x="5858977" y="6289930"/>
                  <a:pt x="5853169" y="6278726"/>
                  <a:pt x="5841552" y="6269670"/>
                </a:cubicBezTo>
                <a:cubicBezTo>
                  <a:pt x="5829936" y="6260615"/>
                  <a:pt x="5815347" y="6256087"/>
                  <a:pt x="5797785" y="6256087"/>
                </a:cubicBezTo>
                <a:close/>
                <a:moveTo>
                  <a:pt x="4749208" y="6258283"/>
                </a:moveTo>
                <a:lnTo>
                  <a:pt x="4749208" y="6331548"/>
                </a:lnTo>
                <a:cubicBezTo>
                  <a:pt x="4754878" y="6334475"/>
                  <a:pt x="4758812" y="6338591"/>
                  <a:pt x="4761007" y="6343896"/>
                </a:cubicBezTo>
                <a:cubicBezTo>
                  <a:pt x="4763202" y="6349201"/>
                  <a:pt x="4764300" y="6357799"/>
                  <a:pt x="4764300" y="6369690"/>
                </a:cubicBezTo>
                <a:lnTo>
                  <a:pt x="4764300" y="6563417"/>
                </a:lnTo>
                <a:cubicBezTo>
                  <a:pt x="4764300" y="6575308"/>
                  <a:pt x="4763202" y="6583952"/>
                  <a:pt x="4761007" y="6589348"/>
                </a:cubicBezTo>
                <a:cubicBezTo>
                  <a:pt x="4758812" y="6594745"/>
                  <a:pt x="4754878" y="6598907"/>
                  <a:pt x="4749208" y="6601834"/>
                </a:cubicBezTo>
                <a:lnTo>
                  <a:pt x="4749208" y="6675922"/>
                </a:lnTo>
                <a:lnTo>
                  <a:pt x="5051050" y="6675922"/>
                </a:lnTo>
                <a:lnTo>
                  <a:pt x="5051050" y="6473139"/>
                </a:lnTo>
                <a:lnTo>
                  <a:pt x="4937447" y="6473139"/>
                </a:lnTo>
                <a:lnTo>
                  <a:pt x="4937447" y="6535977"/>
                </a:lnTo>
                <a:cubicBezTo>
                  <a:pt x="4937447" y="6557564"/>
                  <a:pt x="4935023" y="6571192"/>
                  <a:pt x="4930176" y="6576863"/>
                </a:cubicBezTo>
                <a:cubicBezTo>
                  <a:pt x="4925328" y="6582534"/>
                  <a:pt x="4916135" y="6585370"/>
                  <a:pt x="4902598" y="6585370"/>
                </a:cubicBezTo>
                <a:lnTo>
                  <a:pt x="4894641" y="6585370"/>
                </a:lnTo>
                <a:lnTo>
                  <a:pt x="4894641" y="6376275"/>
                </a:lnTo>
                <a:cubicBezTo>
                  <a:pt x="4894641" y="6360177"/>
                  <a:pt x="4896195" y="6348972"/>
                  <a:pt x="4899305" y="6342661"/>
                </a:cubicBezTo>
                <a:cubicBezTo>
                  <a:pt x="4902415" y="6336350"/>
                  <a:pt x="4907629" y="6332554"/>
                  <a:pt x="4914946" y="6331274"/>
                </a:cubicBezTo>
                <a:lnTo>
                  <a:pt x="4914946" y="6258283"/>
                </a:lnTo>
                <a:lnTo>
                  <a:pt x="4749208" y="6258283"/>
                </a:lnTo>
                <a:close/>
                <a:moveTo>
                  <a:pt x="5228760" y="6363927"/>
                </a:moveTo>
                <a:cubicBezTo>
                  <a:pt x="5177355" y="6363927"/>
                  <a:pt x="5141820" y="6372114"/>
                  <a:pt x="5122155" y="6388486"/>
                </a:cubicBezTo>
                <a:cubicBezTo>
                  <a:pt x="5102489" y="6404859"/>
                  <a:pt x="5092656" y="6433991"/>
                  <a:pt x="5092656" y="6475883"/>
                </a:cubicBezTo>
                <a:lnTo>
                  <a:pt x="5092656" y="6569180"/>
                </a:lnTo>
                <a:cubicBezTo>
                  <a:pt x="5092656" y="6610340"/>
                  <a:pt x="5102352" y="6639244"/>
                  <a:pt x="5121743" y="6655891"/>
                </a:cubicBezTo>
                <a:cubicBezTo>
                  <a:pt x="5141134" y="6672538"/>
                  <a:pt x="5174520" y="6680861"/>
                  <a:pt x="5221900" y="6680861"/>
                </a:cubicBezTo>
                <a:cubicBezTo>
                  <a:pt x="5253730" y="6680861"/>
                  <a:pt x="5281811" y="6677523"/>
                  <a:pt x="5306141" y="6670846"/>
                </a:cubicBezTo>
                <a:cubicBezTo>
                  <a:pt x="5330471" y="6664169"/>
                  <a:pt x="5350137" y="6654427"/>
                  <a:pt x="5365137" y="6641622"/>
                </a:cubicBezTo>
                <a:lnTo>
                  <a:pt x="5365137" y="6565887"/>
                </a:lnTo>
                <a:lnTo>
                  <a:pt x="5251261" y="6565887"/>
                </a:lnTo>
                <a:lnTo>
                  <a:pt x="5251261" y="6574119"/>
                </a:lnTo>
                <a:cubicBezTo>
                  <a:pt x="5251261" y="6587473"/>
                  <a:pt x="5249477" y="6596894"/>
                  <a:pt x="5245910" y="6602383"/>
                </a:cubicBezTo>
                <a:cubicBezTo>
                  <a:pt x="5242343" y="6607871"/>
                  <a:pt x="5236626" y="6610615"/>
                  <a:pt x="5228760" y="6610615"/>
                </a:cubicBezTo>
                <a:cubicBezTo>
                  <a:pt x="5220528" y="6610615"/>
                  <a:pt x="5214720" y="6607916"/>
                  <a:pt x="5211335" y="6602520"/>
                </a:cubicBezTo>
                <a:cubicBezTo>
                  <a:pt x="5207951" y="6597123"/>
                  <a:pt x="5206259" y="6587656"/>
                  <a:pt x="5206259" y="6574119"/>
                </a:cubicBezTo>
                <a:lnTo>
                  <a:pt x="5206259" y="6545581"/>
                </a:lnTo>
                <a:lnTo>
                  <a:pt x="5365137" y="6545581"/>
                </a:lnTo>
                <a:lnTo>
                  <a:pt x="5365137" y="6483841"/>
                </a:lnTo>
                <a:cubicBezTo>
                  <a:pt x="5365137" y="6439388"/>
                  <a:pt x="5355030" y="6408289"/>
                  <a:pt x="5334816" y="6390544"/>
                </a:cubicBezTo>
                <a:cubicBezTo>
                  <a:pt x="5314602" y="6372800"/>
                  <a:pt x="5279250" y="6363927"/>
                  <a:pt x="5228760" y="6363927"/>
                </a:cubicBezTo>
                <a:close/>
                <a:moveTo>
                  <a:pt x="6046733" y="6363927"/>
                </a:moveTo>
                <a:cubicBezTo>
                  <a:pt x="6001365" y="6363927"/>
                  <a:pt x="5969123" y="6372388"/>
                  <a:pt x="5950006" y="6389309"/>
                </a:cubicBezTo>
                <a:cubicBezTo>
                  <a:pt x="5930889" y="6406231"/>
                  <a:pt x="5921331" y="6435089"/>
                  <a:pt x="5921331" y="6475883"/>
                </a:cubicBezTo>
                <a:lnTo>
                  <a:pt x="5921331" y="6569180"/>
                </a:lnTo>
                <a:cubicBezTo>
                  <a:pt x="5921331" y="6610523"/>
                  <a:pt x="5930935" y="6639473"/>
                  <a:pt x="5950144" y="6656028"/>
                </a:cubicBezTo>
                <a:cubicBezTo>
                  <a:pt x="5969352" y="6672584"/>
                  <a:pt x="6002646" y="6680861"/>
                  <a:pt x="6050026" y="6680861"/>
                </a:cubicBezTo>
                <a:cubicBezTo>
                  <a:pt x="6079661" y="6680861"/>
                  <a:pt x="6105638" y="6677660"/>
                  <a:pt x="6127956" y="6671257"/>
                </a:cubicBezTo>
                <a:cubicBezTo>
                  <a:pt x="6150274" y="6664855"/>
                  <a:pt x="6169482" y="6654976"/>
                  <a:pt x="6185580" y="6641622"/>
                </a:cubicBezTo>
                <a:lnTo>
                  <a:pt x="6185580" y="6546679"/>
                </a:lnTo>
                <a:lnTo>
                  <a:pt x="6079936" y="6546679"/>
                </a:lnTo>
                <a:lnTo>
                  <a:pt x="6079936" y="6574119"/>
                </a:lnTo>
                <a:cubicBezTo>
                  <a:pt x="6079936" y="6587473"/>
                  <a:pt x="6078152" y="6596894"/>
                  <a:pt x="6074585" y="6602383"/>
                </a:cubicBezTo>
                <a:cubicBezTo>
                  <a:pt x="6071018" y="6607871"/>
                  <a:pt x="6065301" y="6610615"/>
                  <a:pt x="6057435" y="6610615"/>
                </a:cubicBezTo>
                <a:cubicBezTo>
                  <a:pt x="6049203" y="6610615"/>
                  <a:pt x="6043394" y="6607916"/>
                  <a:pt x="6040010" y="6602520"/>
                </a:cubicBezTo>
                <a:cubicBezTo>
                  <a:pt x="6036626" y="6597123"/>
                  <a:pt x="6034934" y="6587656"/>
                  <a:pt x="6034934" y="6574119"/>
                </a:cubicBezTo>
                <a:lnTo>
                  <a:pt x="6034934" y="6470670"/>
                </a:lnTo>
                <a:cubicBezTo>
                  <a:pt x="6034934" y="6457681"/>
                  <a:pt x="6036671" y="6448443"/>
                  <a:pt x="6040147" y="6442955"/>
                </a:cubicBezTo>
                <a:cubicBezTo>
                  <a:pt x="6043623" y="6437467"/>
                  <a:pt x="6049385" y="6434723"/>
                  <a:pt x="6057435" y="6434723"/>
                </a:cubicBezTo>
                <a:cubicBezTo>
                  <a:pt x="6065484" y="6434723"/>
                  <a:pt x="6071246" y="6437376"/>
                  <a:pt x="6074722" y="6442681"/>
                </a:cubicBezTo>
                <a:cubicBezTo>
                  <a:pt x="6078198" y="6447986"/>
                  <a:pt x="6079936" y="6457315"/>
                  <a:pt x="6079936" y="6470670"/>
                </a:cubicBezTo>
                <a:lnTo>
                  <a:pt x="6079936" y="6485487"/>
                </a:lnTo>
                <a:lnTo>
                  <a:pt x="6185580" y="6485487"/>
                </a:lnTo>
                <a:lnTo>
                  <a:pt x="6185580" y="6403441"/>
                </a:lnTo>
                <a:cubicBezTo>
                  <a:pt x="6167104" y="6390453"/>
                  <a:pt x="6146204" y="6380620"/>
                  <a:pt x="6122880" y="6373943"/>
                </a:cubicBezTo>
                <a:cubicBezTo>
                  <a:pt x="6099555" y="6367266"/>
                  <a:pt x="6074173" y="6363927"/>
                  <a:pt x="6046733" y="6363927"/>
                </a:cubicBezTo>
                <a:close/>
                <a:moveTo>
                  <a:pt x="6362235" y="6363927"/>
                </a:moveTo>
                <a:cubicBezTo>
                  <a:pt x="6310830" y="6363927"/>
                  <a:pt x="6275295" y="6372068"/>
                  <a:pt x="6255629" y="6388349"/>
                </a:cubicBezTo>
                <a:cubicBezTo>
                  <a:pt x="6235964" y="6404630"/>
                  <a:pt x="6226131" y="6433808"/>
                  <a:pt x="6226131" y="6475883"/>
                </a:cubicBezTo>
                <a:lnTo>
                  <a:pt x="6226131" y="6569180"/>
                </a:lnTo>
                <a:cubicBezTo>
                  <a:pt x="6226131" y="6611255"/>
                  <a:pt x="6235964" y="6640387"/>
                  <a:pt x="6255629" y="6656577"/>
                </a:cubicBezTo>
                <a:cubicBezTo>
                  <a:pt x="6275295" y="6672767"/>
                  <a:pt x="6310830" y="6680861"/>
                  <a:pt x="6362235" y="6680861"/>
                </a:cubicBezTo>
                <a:cubicBezTo>
                  <a:pt x="6413639" y="6680861"/>
                  <a:pt x="6449220" y="6672767"/>
                  <a:pt x="6468977" y="6656577"/>
                </a:cubicBezTo>
                <a:cubicBezTo>
                  <a:pt x="6488734" y="6640387"/>
                  <a:pt x="6498612" y="6611255"/>
                  <a:pt x="6498612" y="6569180"/>
                </a:cubicBezTo>
                <a:lnTo>
                  <a:pt x="6498612" y="6475883"/>
                </a:lnTo>
                <a:cubicBezTo>
                  <a:pt x="6498612" y="6433808"/>
                  <a:pt x="6488780" y="6404630"/>
                  <a:pt x="6469114" y="6388349"/>
                </a:cubicBezTo>
                <a:cubicBezTo>
                  <a:pt x="6449449" y="6372068"/>
                  <a:pt x="6413822" y="6363927"/>
                  <a:pt x="6362235" y="6363927"/>
                </a:cubicBezTo>
                <a:close/>
                <a:moveTo>
                  <a:pt x="6751667" y="6365848"/>
                </a:moveTo>
                <a:cubicBezTo>
                  <a:pt x="6737581" y="6365848"/>
                  <a:pt x="6723861" y="6367860"/>
                  <a:pt x="6710506" y="6371885"/>
                </a:cubicBezTo>
                <a:cubicBezTo>
                  <a:pt x="6697152" y="6375910"/>
                  <a:pt x="6684713" y="6381946"/>
                  <a:pt x="6673188" y="6389995"/>
                </a:cubicBezTo>
                <a:lnTo>
                  <a:pt x="6673188" y="6369141"/>
                </a:lnTo>
                <a:lnTo>
                  <a:pt x="6548335" y="6369141"/>
                </a:lnTo>
                <a:lnTo>
                  <a:pt x="6548335" y="6438290"/>
                </a:lnTo>
                <a:cubicBezTo>
                  <a:pt x="6554006" y="6440668"/>
                  <a:pt x="6557939" y="6444144"/>
                  <a:pt x="6560134" y="6448717"/>
                </a:cubicBezTo>
                <a:cubicBezTo>
                  <a:pt x="6562329" y="6453291"/>
                  <a:pt x="6563427" y="6460608"/>
                  <a:pt x="6563427" y="6470670"/>
                </a:cubicBezTo>
                <a:lnTo>
                  <a:pt x="6563427" y="6568082"/>
                </a:lnTo>
                <a:cubicBezTo>
                  <a:pt x="6563427" y="6579790"/>
                  <a:pt x="6562192" y="6588800"/>
                  <a:pt x="6559723" y="6595111"/>
                </a:cubicBezTo>
                <a:cubicBezTo>
                  <a:pt x="6557253" y="6601422"/>
                  <a:pt x="6553457" y="6605309"/>
                  <a:pt x="6548335" y="6606773"/>
                </a:cubicBezTo>
                <a:lnTo>
                  <a:pt x="6548335" y="6675922"/>
                </a:lnTo>
                <a:lnTo>
                  <a:pt x="6691573" y="6675922"/>
                </a:lnTo>
                <a:lnTo>
                  <a:pt x="6691573" y="6606773"/>
                </a:lnTo>
                <a:cubicBezTo>
                  <a:pt x="6686633" y="6604212"/>
                  <a:pt x="6683066" y="6599821"/>
                  <a:pt x="6680871" y="6593602"/>
                </a:cubicBezTo>
                <a:cubicBezTo>
                  <a:pt x="6678676" y="6587382"/>
                  <a:pt x="6677578" y="6578327"/>
                  <a:pt x="6677578" y="6566436"/>
                </a:cubicBezTo>
                <a:lnTo>
                  <a:pt x="6677578" y="6451736"/>
                </a:lnTo>
                <a:cubicBezTo>
                  <a:pt x="6681420" y="6450272"/>
                  <a:pt x="6684758" y="6449266"/>
                  <a:pt x="6687594" y="6448717"/>
                </a:cubicBezTo>
                <a:cubicBezTo>
                  <a:pt x="6690429" y="6448169"/>
                  <a:pt x="6693128" y="6447894"/>
                  <a:pt x="6695689" y="6447894"/>
                </a:cubicBezTo>
                <a:cubicBezTo>
                  <a:pt x="6705018" y="6447894"/>
                  <a:pt x="6711650" y="6450730"/>
                  <a:pt x="6715583" y="6456401"/>
                </a:cubicBezTo>
                <a:cubicBezTo>
                  <a:pt x="6719516" y="6462072"/>
                  <a:pt x="6721483" y="6472865"/>
                  <a:pt x="6721483" y="6488780"/>
                </a:cubicBezTo>
                <a:lnTo>
                  <a:pt x="6721483" y="6555734"/>
                </a:lnTo>
                <a:cubicBezTo>
                  <a:pt x="6721483" y="6594882"/>
                  <a:pt x="6721940" y="6622139"/>
                  <a:pt x="6722855" y="6637506"/>
                </a:cubicBezTo>
                <a:cubicBezTo>
                  <a:pt x="6723769" y="6652872"/>
                  <a:pt x="6725324" y="6665678"/>
                  <a:pt x="6727519" y="6675922"/>
                </a:cubicBezTo>
                <a:lnTo>
                  <a:pt x="6849628" y="6675922"/>
                </a:lnTo>
                <a:lnTo>
                  <a:pt x="6849628" y="6606773"/>
                </a:lnTo>
                <a:cubicBezTo>
                  <a:pt x="6844506" y="6604761"/>
                  <a:pt x="6840985" y="6601193"/>
                  <a:pt x="6839064" y="6596071"/>
                </a:cubicBezTo>
                <a:cubicBezTo>
                  <a:pt x="6837143" y="6590949"/>
                  <a:pt x="6836182" y="6581254"/>
                  <a:pt x="6836182" y="6566985"/>
                </a:cubicBezTo>
                <a:lnTo>
                  <a:pt x="6836182" y="6465730"/>
                </a:lnTo>
                <a:cubicBezTo>
                  <a:pt x="6836182" y="6429692"/>
                  <a:pt x="6829597" y="6404036"/>
                  <a:pt x="6816426" y="6388761"/>
                </a:cubicBezTo>
                <a:cubicBezTo>
                  <a:pt x="6803254" y="6373486"/>
                  <a:pt x="6781668" y="6365848"/>
                  <a:pt x="6751667" y="6365848"/>
                </a:cubicBezTo>
                <a:close/>
                <a:moveTo>
                  <a:pt x="5412665" y="6369141"/>
                </a:moveTo>
                <a:lnTo>
                  <a:pt x="5412665" y="6438290"/>
                </a:lnTo>
                <a:cubicBezTo>
                  <a:pt x="5417055" y="6440120"/>
                  <a:pt x="5421171" y="6442543"/>
                  <a:pt x="5425013" y="6445562"/>
                </a:cubicBezTo>
                <a:cubicBezTo>
                  <a:pt x="5428854" y="6448580"/>
                  <a:pt x="5432604" y="6452285"/>
                  <a:pt x="5436263" y="6456675"/>
                </a:cubicBezTo>
                <a:lnTo>
                  <a:pt x="5487851" y="6519239"/>
                </a:lnTo>
                <a:lnTo>
                  <a:pt x="5427208" y="6593327"/>
                </a:lnTo>
                <a:cubicBezTo>
                  <a:pt x="5424281" y="6596803"/>
                  <a:pt x="5421262" y="6599639"/>
                  <a:pt x="5418153" y="6601834"/>
                </a:cubicBezTo>
                <a:cubicBezTo>
                  <a:pt x="5415043" y="6604029"/>
                  <a:pt x="5411658" y="6605675"/>
                  <a:pt x="5408000" y="6606773"/>
                </a:cubicBezTo>
                <a:lnTo>
                  <a:pt x="5408000" y="6675922"/>
                </a:lnTo>
                <a:lnTo>
                  <a:pt x="5519407" y="6675922"/>
                </a:lnTo>
                <a:lnTo>
                  <a:pt x="5519407" y="6644366"/>
                </a:lnTo>
                <a:lnTo>
                  <a:pt x="5519407" y="6640524"/>
                </a:lnTo>
                <a:cubicBezTo>
                  <a:pt x="5519407" y="6632658"/>
                  <a:pt x="5520093" y="6626210"/>
                  <a:pt x="5521465" y="6621179"/>
                </a:cubicBezTo>
                <a:cubicBezTo>
                  <a:pt x="5522837" y="6616148"/>
                  <a:pt x="5525169" y="6610980"/>
                  <a:pt x="5528462" y="6605675"/>
                </a:cubicBezTo>
                <a:lnTo>
                  <a:pt x="5540262" y="6587016"/>
                </a:lnTo>
                <a:lnTo>
                  <a:pt x="5553707" y="6607322"/>
                </a:lnTo>
                <a:cubicBezTo>
                  <a:pt x="5556634" y="6612078"/>
                  <a:pt x="5558784" y="6617155"/>
                  <a:pt x="5560156" y="6622551"/>
                </a:cubicBezTo>
                <a:cubicBezTo>
                  <a:pt x="5561528" y="6627948"/>
                  <a:pt x="5562214" y="6635402"/>
                  <a:pt x="5562214" y="6644915"/>
                </a:cubicBezTo>
                <a:lnTo>
                  <a:pt x="5562214" y="6675922"/>
                </a:lnTo>
                <a:lnTo>
                  <a:pt x="5693652" y="6675922"/>
                </a:lnTo>
                <a:lnTo>
                  <a:pt x="5693652" y="6607047"/>
                </a:lnTo>
                <a:cubicBezTo>
                  <a:pt x="5690359" y="6605584"/>
                  <a:pt x="5687341" y="6603755"/>
                  <a:pt x="5684597" y="6601559"/>
                </a:cubicBezTo>
                <a:cubicBezTo>
                  <a:pt x="5681853" y="6599364"/>
                  <a:pt x="5678286" y="6595705"/>
                  <a:pt x="5673895" y="6590583"/>
                </a:cubicBezTo>
                <a:lnTo>
                  <a:pt x="5616545" y="6518141"/>
                </a:lnTo>
                <a:lnTo>
                  <a:pt x="5668956" y="6455578"/>
                </a:lnTo>
                <a:cubicBezTo>
                  <a:pt x="5672615" y="6451370"/>
                  <a:pt x="5676182" y="6447849"/>
                  <a:pt x="5679658" y="6445013"/>
                </a:cubicBezTo>
                <a:cubicBezTo>
                  <a:pt x="5683133" y="6442178"/>
                  <a:pt x="5686609" y="6439937"/>
                  <a:pt x="5690085" y="6438290"/>
                </a:cubicBezTo>
                <a:lnTo>
                  <a:pt x="5690085" y="6369141"/>
                </a:lnTo>
                <a:lnTo>
                  <a:pt x="5580050" y="6369141"/>
                </a:lnTo>
                <a:lnTo>
                  <a:pt x="5580050" y="6394386"/>
                </a:lnTo>
                <a:cubicBezTo>
                  <a:pt x="5580050" y="6402801"/>
                  <a:pt x="5579089" y="6410210"/>
                  <a:pt x="5577169" y="6416613"/>
                </a:cubicBezTo>
                <a:cubicBezTo>
                  <a:pt x="5575248" y="6423015"/>
                  <a:pt x="5572275" y="6428869"/>
                  <a:pt x="5568251" y="6434174"/>
                </a:cubicBezTo>
                <a:lnTo>
                  <a:pt x="5558647" y="6445973"/>
                </a:lnTo>
                <a:lnTo>
                  <a:pt x="5547396" y="6429784"/>
                </a:lnTo>
                <a:cubicBezTo>
                  <a:pt x="5544835" y="6426125"/>
                  <a:pt x="5543006" y="6421918"/>
                  <a:pt x="5541908" y="6417161"/>
                </a:cubicBezTo>
                <a:cubicBezTo>
                  <a:pt x="5540810" y="6412405"/>
                  <a:pt x="5540262" y="6404447"/>
                  <a:pt x="5540262" y="6393288"/>
                </a:cubicBezTo>
                <a:lnTo>
                  <a:pt x="5540262" y="6369141"/>
                </a:lnTo>
                <a:lnTo>
                  <a:pt x="5412665" y="6369141"/>
                </a:lnTo>
                <a:close/>
                <a:moveTo>
                  <a:pt x="5730283" y="6369141"/>
                </a:moveTo>
                <a:lnTo>
                  <a:pt x="5730283" y="6438290"/>
                </a:lnTo>
                <a:cubicBezTo>
                  <a:pt x="5735953" y="6440668"/>
                  <a:pt x="5739887" y="6444144"/>
                  <a:pt x="5742082" y="6448717"/>
                </a:cubicBezTo>
                <a:cubicBezTo>
                  <a:pt x="5744277" y="6453291"/>
                  <a:pt x="5745375" y="6460608"/>
                  <a:pt x="5745375" y="6470670"/>
                </a:cubicBezTo>
                <a:lnTo>
                  <a:pt x="5745375" y="6568082"/>
                </a:lnTo>
                <a:cubicBezTo>
                  <a:pt x="5745375" y="6579790"/>
                  <a:pt x="5744140" y="6588800"/>
                  <a:pt x="5741670" y="6595111"/>
                </a:cubicBezTo>
                <a:cubicBezTo>
                  <a:pt x="5739201" y="6601422"/>
                  <a:pt x="5735405" y="6605309"/>
                  <a:pt x="5730283" y="6606773"/>
                </a:cubicBezTo>
                <a:lnTo>
                  <a:pt x="5730283" y="6675922"/>
                </a:lnTo>
                <a:lnTo>
                  <a:pt x="5873520" y="6675922"/>
                </a:lnTo>
                <a:lnTo>
                  <a:pt x="5873520" y="6606773"/>
                </a:lnTo>
                <a:cubicBezTo>
                  <a:pt x="5868764" y="6604212"/>
                  <a:pt x="5865334" y="6599913"/>
                  <a:pt x="5863230" y="6593876"/>
                </a:cubicBezTo>
                <a:cubicBezTo>
                  <a:pt x="5861126" y="6587839"/>
                  <a:pt x="5860075" y="6578693"/>
                  <a:pt x="5860075" y="6566436"/>
                </a:cubicBezTo>
                <a:lnTo>
                  <a:pt x="5860075" y="6369141"/>
                </a:lnTo>
                <a:lnTo>
                  <a:pt x="5730283" y="6369141"/>
                </a:lnTo>
                <a:close/>
                <a:moveTo>
                  <a:pt x="4031433" y="6363379"/>
                </a:moveTo>
                <a:cubicBezTo>
                  <a:pt x="4003444" y="6363379"/>
                  <a:pt x="3977284" y="6366946"/>
                  <a:pt x="3952954" y="6374080"/>
                </a:cubicBezTo>
                <a:cubicBezTo>
                  <a:pt x="3928624" y="6381215"/>
                  <a:pt x="3908135" y="6391185"/>
                  <a:pt x="3891488" y="6403990"/>
                </a:cubicBezTo>
                <a:lnTo>
                  <a:pt x="3891488" y="6476432"/>
                </a:lnTo>
                <a:lnTo>
                  <a:pt x="3997133" y="6476432"/>
                </a:lnTo>
                <a:lnTo>
                  <a:pt x="3997133" y="6470670"/>
                </a:lnTo>
                <a:cubicBezTo>
                  <a:pt x="3997133" y="6458413"/>
                  <a:pt x="3998916" y="6449358"/>
                  <a:pt x="4002483" y="6443504"/>
                </a:cubicBezTo>
                <a:cubicBezTo>
                  <a:pt x="4006051" y="6437650"/>
                  <a:pt x="4011584" y="6434723"/>
                  <a:pt x="4019085" y="6434723"/>
                </a:cubicBezTo>
                <a:cubicBezTo>
                  <a:pt x="4026585" y="6434723"/>
                  <a:pt x="4032119" y="6437650"/>
                  <a:pt x="4035686" y="6443504"/>
                </a:cubicBezTo>
                <a:cubicBezTo>
                  <a:pt x="4039253" y="6449358"/>
                  <a:pt x="4041037" y="6458413"/>
                  <a:pt x="4041037" y="6470670"/>
                </a:cubicBezTo>
                <a:lnTo>
                  <a:pt x="4041037" y="6476432"/>
                </a:lnTo>
                <a:lnTo>
                  <a:pt x="4033354" y="6478627"/>
                </a:lnTo>
                <a:cubicBezTo>
                  <a:pt x="3929813" y="6508629"/>
                  <a:pt x="3878042" y="6546679"/>
                  <a:pt x="3878042" y="6592778"/>
                </a:cubicBezTo>
                <a:cubicBezTo>
                  <a:pt x="3878042" y="6620767"/>
                  <a:pt x="3885497" y="6642445"/>
                  <a:pt x="3900406" y="6657812"/>
                </a:cubicBezTo>
                <a:cubicBezTo>
                  <a:pt x="3915315" y="6673178"/>
                  <a:pt x="3936307" y="6680861"/>
                  <a:pt x="3963381" y="6680861"/>
                </a:cubicBezTo>
                <a:cubicBezTo>
                  <a:pt x="3981309" y="6680861"/>
                  <a:pt x="3996492" y="6678392"/>
                  <a:pt x="4008932" y="6673453"/>
                </a:cubicBezTo>
                <a:cubicBezTo>
                  <a:pt x="4021371" y="6668513"/>
                  <a:pt x="4032439" y="6660556"/>
                  <a:pt x="4042134" y="6649580"/>
                </a:cubicBezTo>
                <a:lnTo>
                  <a:pt x="4045976" y="6675922"/>
                </a:lnTo>
                <a:lnTo>
                  <a:pt x="4168359" y="6675922"/>
                </a:lnTo>
                <a:lnTo>
                  <a:pt x="4168359" y="6606773"/>
                </a:lnTo>
                <a:cubicBezTo>
                  <a:pt x="4163237" y="6604395"/>
                  <a:pt x="4159533" y="6600462"/>
                  <a:pt x="4157246" y="6594974"/>
                </a:cubicBezTo>
                <a:cubicBezTo>
                  <a:pt x="4154959" y="6589486"/>
                  <a:pt x="4153816" y="6581254"/>
                  <a:pt x="4153816" y="6570278"/>
                </a:cubicBezTo>
                <a:lnTo>
                  <a:pt x="4153816" y="6476432"/>
                </a:lnTo>
                <a:cubicBezTo>
                  <a:pt x="4153816" y="6436918"/>
                  <a:pt x="4144075" y="6408197"/>
                  <a:pt x="4124592" y="6390270"/>
                </a:cubicBezTo>
                <a:cubicBezTo>
                  <a:pt x="4105110" y="6372342"/>
                  <a:pt x="4074057" y="6363379"/>
                  <a:pt x="4031433" y="6363379"/>
                </a:cubicBezTo>
                <a:close/>
                <a:moveTo>
                  <a:pt x="4418042" y="6365848"/>
                </a:moveTo>
                <a:cubicBezTo>
                  <a:pt x="4403956" y="6365848"/>
                  <a:pt x="4390236" y="6367860"/>
                  <a:pt x="4376881" y="6371885"/>
                </a:cubicBezTo>
                <a:cubicBezTo>
                  <a:pt x="4363527" y="6375910"/>
                  <a:pt x="4351088" y="6381946"/>
                  <a:pt x="4339563" y="6389996"/>
                </a:cubicBezTo>
                <a:lnTo>
                  <a:pt x="4339563" y="6369141"/>
                </a:lnTo>
                <a:lnTo>
                  <a:pt x="4214710" y="6369141"/>
                </a:lnTo>
                <a:lnTo>
                  <a:pt x="4214710" y="6438290"/>
                </a:lnTo>
                <a:cubicBezTo>
                  <a:pt x="4220381" y="6440668"/>
                  <a:pt x="4224314" y="6444144"/>
                  <a:pt x="4226509" y="6448717"/>
                </a:cubicBezTo>
                <a:cubicBezTo>
                  <a:pt x="4228704" y="6453291"/>
                  <a:pt x="4229802" y="6460608"/>
                  <a:pt x="4229802" y="6470670"/>
                </a:cubicBezTo>
                <a:lnTo>
                  <a:pt x="4229802" y="6568082"/>
                </a:lnTo>
                <a:cubicBezTo>
                  <a:pt x="4229802" y="6579790"/>
                  <a:pt x="4228567" y="6588800"/>
                  <a:pt x="4226098" y="6595111"/>
                </a:cubicBezTo>
                <a:cubicBezTo>
                  <a:pt x="4223628" y="6601422"/>
                  <a:pt x="4219832" y="6605309"/>
                  <a:pt x="4214710" y="6606773"/>
                </a:cubicBezTo>
                <a:lnTo>
                  <a:pt x="4214710" y="6675922"/>
                </a:lnTo>
                <a:lnTo>
                  <a:pt x="4357948" y="6675922"/>
                </a:lnTo>
                <a:lnTo>
                  <a:pt x="4357948" y="6606773"/>
                </a:lnTo>
                <a:cubicBezTo>
                  <a:pt x="4353009" y="6604212"/>
                  <a:pt x="4349441" y="6599821"/>
                  <a:pt x="4347246" y="6593602"/>
                </a:cubicBezTo>
                <a:cubicBezTo>
                  <a:pt x="4345051" y="6587382"/>
                  <a:pt x="4343953" y="6578327"/>
                  <a:pt x="4343953" y="6566436"/>
                </a:cubicBezTo>
                <a:lnTo>
                  <a:pt x="4343953" y="6451736"/>
                </a:lnTo>
                <a:cubicBezTo>
                  <a:pt x="4347795" y="6450272"/>
                  <a:pt x="4351134" y="6449266"/>
                  <a:pt x="4353969" y="6448717"/>
                </a:cubicBezTo>
                <a:cubicBezTo>
                  <a:pt x="4356804" y="6448169"/>
                  <a:pt x="4359503" y="6447894"/>
                  <a:pt x="4362064" y="6447894"/>
                </a:cubicBezTo>
                <a:cubicBezTo>
                  <a:pt x="4371393" y="6447894"/>
                  <a:pt x="4378025" y="6450730"/>
                  <a:pt x="4381958" y="6456401"/>
                </a:cubicBezTo>
                <a:cubicBezTo>
                  <a:pt x="4385891" y="6462072"/>
                  <a:pt x="4387858" y="6472865"/>
                  <a:pt x="4387858" y="6488780"/>
                </a:cubicBezTo>
                <a:lnTo>
                  <a:pt x="4387858" y="6555734"/>
                </a:lnTo>
                <a:cubicBezTo>
                  <a:pt x="4387858" y="6594882"/>
                  <a:pt x="4388315" y="6622139"/>
                  <a:pt x="4389230" y="6637506"/>
                </a:cubicBezTo>
                <a:cubicBezTo>
                  <a:pt x="4390144" y="6652872"/>
                  <a:pt x="4391699" y="6665678"/>
                  <a:pt x="4393894" y="6675922"/>
                </a:cubicBezTo>
                <a:lnTo>
                  <a:pt x="4516003" y="6675922"/>
                </a:lnTo>
                <a:lnTo>
                  <a:pt x="4516003" y="6606773"/>
                </a:lnTo>
                <a:cubicBezTo>
                  <a:pt x="4510881" y="6604761"/>
                  <a:pt x="4507360" y="6601193"/>
                  <a:pt x="4505439" y="6596071"/>
                </a:cubicBezTo>
                <a:cubicBezTo>
                  <a:pt x="4503518" y="6590949"/>
                  <a:pt x="4502558" y="6581254"/>
                  <a:pt x="4502558" y="6566985"/>
                </a:cubicBezTo>
                <a:lnTo>
                  <a:pt x="4502558" y="6465730"/>
                </a:lnTo>
                <a:cubicBezTo>
                  <a:pt x="4502558" y="6429692"/>
                  <a:pt x="4495972" y="6404036"/>
                  <a:pt x="4482801" y="6388761"/>
                </a:cubicBezTo>
                <a:cubicBezTo>
                  <a:pt x="4469629" y="6373486"/>
                  <a:pt x="4448043" y="6365848"/>
                  <a:pt x="4418042" y="6365848"/>
                </a:cubicBezTo>
                <a:close/>
                <a:moveTo>
                  <a:pt x="3682459" y="6362830"/>
                </a:moveTo>
                <a:cubicBezTo>
                  <a:pt x="3672214" y="6362830"/>
                  <a:pt x="3663022" y="6365299"/>
                  <a:pt x="3654881" y="6370239"/>
                </a:cubicBezTo>
                <a:cubicBezTo>
                  <a:pt x="3646741" y="6375178"/>
                  <a:pt x="3639195" y="6382861"/>
                  <a:pt x="3632243" y="6393288"/>
                </a:cubicBezTo>
                <a:lnTo>
                  <a:pt x="3632243" y="6369141"/>
                </a:lnTo>
                <a:lnTo>
                  <a:pt x="3509860" y="6369141"/>
                </a:lnTo>
                <a:lnTo>
                  <a:pt x="3509860" y="6438290"/>
                </a:lnTo>
                <a:cubicBezTo>
                  <a:pt x="3515531" y="6440668"/>
                  <a:pt x="3519464" y="6444144"/>
                  <a:pt x="3521659" y="6448717"/>
                </a:cubicBezTo>
                <a:cubicBezTo>
                  <a:pt x="3523854" y="6453291"/>
                  <a:pt x="3524952" y="6460608"/>
                  <a:pt x="3524952" y="6470670"/>
                </a:cubicBezTo>
                <a:lnTo>
                  <a:pt x="3524952" y="6568082"/>
                </a:lnTo>
                <a:cubicBezTo>
                  <a:pt x="3524952" y="6579790"/>
                  <a:pt x="3523717" y="6588800"/>
                  <a:pt x="3521248" y="6595111"/>
                </a:cubicBezTo>
                <a:cubicBezTo>
                  <a:pt x="3518778" y="6601422"/>
                  <a:pt x="3514982" y="6605309"/>
                  <a:pt x="3509860" y="6606773"/>
                </a:cubicBezTo>
                <a:lnTo>
                  <a:pt x="3509860" y="6675922"/>
                </a:lnTo>
                <a:lnTo>
                  <a:pt x="3654195" y="6675922"/>
                </a:lnTo>
                <a:lnTo>
                  <a:pt x="3654195" y="6606773"/>
                </a:lnTo>
                <a:cubicBezTo>
                  <a:pt x="3648707" y="6604761"/>
                  <a:pt x="3644820" y="6600690"/>
                  <a:pt x="3642533" y="6594562"/>
                </a:cubicBezTo>
                <a:cubicBezTo>
                  <a:pt x="3640247" y="6588434"/>
                  <a:pt x="3639103" y="6579058"/>
                  <a:pt x="3639103" y="6566436"/>
                </a:cubicBezTo>
                <a:lnTo>
                  <a:pt x="3639103" y="6526373"/>
                </a:lnTo>
                <a:cubicBezTo>
                  <a:pt x="3639103" y="6506799"/>
                  <a:pt x="3642808" y="6492256"/>
                  <a:pt x="3650216" y="6482743"/>
                </a:cubicBezTo>
                <a:cubicBezTo>
                  <a:pt x="3657625" y="6473231"/>
                  <a:pt x="3668922" y="6468474"/>
                  <a:pt x="3684105" y="6468474"/>
                </a:cubicBezTo>
                <a:lnTo>
                  <a:pt x="3696453" y="6468474"/>
                </a:lnTo>
                <a:lnTo>
                  <a:pt x="3696453" y="6364751"/>
                </a:lnTo>
                <a:cubicBezTo>
                  <a:pt x="3693892" y="6364202"/>
                  <a:pt x="3691331" y="6363744"/>
                  <a:pt x="3688770" y="6363379"/>
                </a:cubicBezTo>
                <a:cubicBezTo>
                  <a:pt x="3686209" y="6363013"/>
                  <a:pt x="3684105" y="6362830"/>
                  <a:pt x="3682459" y="6362830"/>
                </a:cubicBezTo>
                <a:close/>
                <a:moveTo>
                  <a:pt x="3164765" y="6369141"/>
                </a:moveTo>
                <a:lnTo>
                  <a:pt x="3164765" y="6438290"/>
                </a:lnTo>
                <a:cubicBezTo>
                  <a:pt x="3169887" y="6440302"/>
                  <a:pt x="3173408" y="6443824"/>
                  <a:pt x="3175329" y="6448855"/>
                </a:cubicBezTo>
                <a:cubicBezTo>
                  <a:pt x="3177250" y="6453885"/>
                  <a:pt x="3178210" y="6463627"/>
                  <a:pt x="3178210" y="6478078"/>
                </a:cubicBezTo>
                <a:lnTo>
                  <a:pt x="3178210" y="6578784"/>
                </a:lnTo>
                <a:cubicBezTo>
                  <a:pt x="3178210" y="6614822"/>
                  <a:pt x="3184796" y="6640479"/>
                  <a:pt x="3197967" y="6655754"/>
                </a:cubicBezTo>
                <a:cubicBezTo>
                  <a:pt x="3211139" y="6671029"/>
                  <a:pt x="3232816" y="6678666"/>
                  <a:pt x="3263001" y="6678666"/>
                </a:cubicBezTo>
                <a:cubicBezTo>
                  <a:pt x="3277452" y="6678666"/>
                  <a:pt x="3291218" y="6676700"/>
                  <a:pt x="3304298" y="6672767"/>
                </a:cubicBezTo>
                <a:cubicBezTo>
                  <a:pt x="3317378" y="6668834"/>
                  <a:pt x="3329680" y="6662934"/>
                  <a:pt x="3341205" y="6655068"/>
                </a:cubicBezTo>
                <a:lnTo>
                  <a:pt x="3341205" y="6675922"/>
                </a:lnTo>
                <a:lnTo>
                  <a:pt x="3466058" y="6675922"/>
                </a:lnTo>
                <a:lnTo>
                  <a:pt x="3465784" y="6606773"/>
                </a:lnTo>
                <a:cubicBezTo>
                  <a:pt x="3460661" y="6604761"/>
                  <a:pt x="3456957" y="6601514"/>
                  <a:pt x="3454670" y="6597032"/>
                </a:cubicBezTo>
                <a:cubicBezTo>
                  <a:pt x="3452384" y="6592550"/>
                  <a:pt x="3451240" y="6584912"/>
                  <a:pt x="3451240" y="6574119"/>
                </a:cubicBezTo>
                <a:lnTo>
                  <a:pt x="3451240" y="6369141"/>
                </a:lnTo>
                <a:lnTo>
                  <a:pt x="3323095" y="6369141"/>
                </a:lnTo>
                <a:lnTo>
                  <a:pt x="3323095" y="6438290"/>
                </a:lnTo>
                <a:cubicBezTo>
                  <a:pt x="3328034" y="6440851"/>
                  <a:pt x="3331510" y="6445105"/>
                  <a:pt x="3333522" y="6451050"/>
                </a:cubicBezTo>
                <a:cubicBezTo>
                  <a:pt x="3335534" y="6456995"/>
                  <a:pt x="3336540" y="6466188"/>
                  <a:pt x="3336540" y="6478627"/>
                </a:cubicBezTo>
                <a:lnTo>
                  <a:pt x="3336540" y="6593327"/>
                </a:lnTo>
                <a:cubicBezTo>
                  <a:pt x="3333979" y="6594425"/>
                  <a:pt x="3331235" y="6595248"/>
                  <a:pt x="3328308" y="6595797"/>
                </a:cubicBezTo>
                <a:cubicBezTo>
                  <a:pt x="3325381" y="6596346"/>
                  <a:pt x="3322180" y="6596620"/>
                  <a:pt x="3318704" y="6596620"/>
                </a:cubicBezTo>
                <a:cubicBezTo>
                  <a:pt x="3309192" y="6596620"/>
                  <a:pt x="3302514" y="6593830"/>
                  <a:pt x="3298673" y="6588251"/>
                </a:cubicBezTo>
                <a:cubicBezTo>
                  <a:pt x="3294831" y="6582671"/>
                  <a:pt x="3292910" y="6572015"/>
                  <a:pt x="3292910" y="6556283"/>
                </a:cubicBezTo>
                <a:lnTo>
                  <a:pt x="3292910" y="6489329"/>
                </a:lnTo>
                <a:cubicBezTo>
                  <a:pt x="3292910" y="6450913"/>
                  <a:pt x="3292407" y="6423976"/>
                  <a:pt x="3291401" y="6408518"/>
                </a:cubicBezTo>
                <a:cubicBezTo>
                  <a:pt x="3290395" y="6393060"/>
                  <a:pt x="3288794" y="6379934"/>
                  <a:pt x="3286599" y="6369141"/>
                </a:cubicBezTo>
                <a:lnTo>
                  <a:pt x="3164765" y="6369141"/>
                </a:lnTo>
                <a:close/>
              </a:path>
            </a:pathLst>
          </a:custGeom>
          <a:gradFill flip="none" rotWithShape="1">
            <a:gsLst>
              <a:gs pos="0">
                <a:schemeClr val="accent5">
                  <a:lumMod val="75000"/>
                  <a:shade val="30000"/>
                  <a:satMod val="115000"/>
                  <a:alpha val="70000"/>
                </a:schemeClr>
              </a:gs>
              <a:gs pos="50000">
                <a:schemeClr val="accent5">
                  <a:lumMod val="75000"/>
                  <a:shade val="67500"/>
                  <a:satMod val="115000"/>
                  <a:alpha val="70000"/>
                </a:schemeClr>
              </a:gs>
              <a:gs pos="100000">
                <a:schemeClr val="accent5">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3C8319BF-CF87-4273-96DB-CF8A4B394766}"/>
              </a:ext>
            </a:extLst>
          </p:cNvPr>
          <p:cNvSpPr txBox="1"/>
          <p:nvPr/>
        </p:nvSpPr>
        <p:spPr>
          <a:xfrm>
            <a:off x="158692" y="1027221"/>
            <a:ext cx="9302135" cy="4589718"/>
          </a:xfrm>
          <a:prstGeom prst="rect">
            <a:avLst/>
          </a:prstGeom>
          <a:noFill/>
        </p:spPr>
        <p:txBody>
          <a:bodyPr wrap="square">
            <a:spAutoFit/>
          </a:bodyPr>
          <a:lstStyle/>
          <a:p>
            <a:pPr marL="0" marR="0">
              <a:lnSpc>
                <a:spcPts val="2400"/>
              </a:lnSpc>
              <a:spcBef>
                <a:spcPts val="0"/>
              </a:spcBef>
              <a:spcAft>
                <a:spcPts val="1200"/>
              </a:spcAft>
            </a:pP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There were 2 types of Fat-h in Makkah:</a:t>
            </a:r>
          </a:p>
          <a:p>
            <a:pPr marL="457200" marR="0" indent="-457200">
              <a:lnSpc>
                <a:spcPts val="2400"/>
              </a:lnSpc>
              <a:spcBef>
                <a:spcPts val="0"/>
              </a:spcBef>
              <a:spcAft>
                <a:spcPts val="1200"/>
              </a:spcAft>
              <a:buFont typeface="+mj-lt"/>
              <a:buAutoNum type="arabicPeriod"/>
            </a:pPr>
            <a:r>
              <a:rPr lang="en-US" sz="2400" dirty="0">
                <a:solidFill>
                  <a:srgbClr val="FFFF00"/>
                </a:solidFill>
                <a:latin typeface="Calibri" panose="020F0502020204030204" pitchFamily="34" charset="0"/>
                <a:cs typeface="Times New Roman" panose="02020603050405020304" pitchFamily="18" charset="0"/>
              </a:rPr>
              <a:t>Fat-h </a:t>
            </a:r>
            <a:r>
              <a:rPr lang="en-US" sz="2400" dirty="0" err="1">
                <a:solidFill>
                  <a:srgbClr val="FFFF00"/>
                </a:solidFill>
                <a:latin typeface="Calibri" panose="020F0502020204030204" pitchFamily="34" charset="0"/>
                <a:cs typeface="Times New Roman" panose="02020603050405020304" pitchFamily="18" charset="0"/>
              </a:rPr>
              <a:t>hudaybia</a:t>
            </a:r>
            <a:r>
              <a:rPr lang="en-US" sz="2400" dirty="0">
                <a:solidFill>
                  <a:srgbClr val="FFFF00"/>
                </a:solidFill>
                <a:latin typeface="Calibri" panose="020F0502020204030204" pitchFamily="34" charset="0"/>
                <a:cs typeface="Times New Roman" panose="02020603050405020304" pitchFamily="18" charset="0"/>
              </a:rPr>
              <a:t> </a:t>
            </a:r>
            <a:r>
              <a:rPr lang="en-US" sz="2400" dirty="0">
                <a:solidFill>
                  <a:schemeClr val="bg1"/>
                </a:solidFill>
                <a:latin typeface="Calibri" panose="020F0502020204030204" pitchFamily="34" charset="0"/>
                <a:cs typeface="Times New Roman" panose="02020603050405020304" pitchFamily="18" charset="0"/>
              </a:rPr>
              <a:t>[the Victory of </a:t>
            </a:r>
            <a:r>
              <a:rPr lang="en-US" sz="2400" dirty="0" err="1">
                <a:solidFill>
                  <a:schemeClr val="bg1"/>
                </a:solidFill>
                <a:latin typeface="Calibri" panose="020F0502020204030204" pitchFamily="34" charset="0"/>
                <a:cs typeface="Times New Roman" panose="02020603050405020304" pitchFamily="18" charset="0"/>
              </a:rPr>
              <a:t>Hudaybia</a:t>
            </a:r>
            <a:r>
              <a:rPr lang="en-US" sz="2400" dirty="0">
                <a:solidFill>
                  <a:schemeClr val="bg1"/>
                </a:solidFill>
                <a:latin typeface="Calibri" panose="020F0502020204030204" pitchFamily="34" charset="0"/>
                <a:cs typeface="Times New Roman" panose="02020603050405020304" pitchFamily="18" charset="0"/>
              </a:rPr>
              <a:t> Treaty]</a:t>
            </a:r>
          </a:p>
          <a:p>
            <a:pPr lvl="1">
              <a:lnSpc>
                <a:spcPts val="2400"/>
              </a:lnSpc>
              <a:spcAft>
                <a:spcPts val="1200"/>
              </a:spcAft>
            </a:pPr>
            <a:r>
              <a:rPr lang="en-US" sz="2400" dirty="0">
                <a:solidFill>
                  <a:srgbClr val="FF99FF"/>
                </a:solidFill>
                <a:latin typeface="Calibri" panose="020F0502020204030204" pitchFamily="34" charset="0"/>
                <a:cs typeface="Times New Roman" panose="02020603050405020304" pitchFamily="18" charset="0"/>
              </a:rPr>
              <a:t>Muslims were officially recognized as a legitimate power</a:t>
            </a:r>
          </a:p>
          <a:p>
            <a:pPr marL="457200" marR="0" indent="-457200">
              <a:lnSpc>
                <a:spcPts val="2400"/>
              </a:lnSpc>
              <a:spcBef>
                <a:spcPts val="0"/>
              </a:spcBef>
              <a:spcAft>
                <a:spcPts val="1200"/>
              </a:spcAft>
              <a:buFont typeface="+mj-lt"/>
              <a:buAutoNum type="arabicPeriod"/>
            </a:pPr>
            <a:r>
              <a:rPr lang="en-US" sz="2400" dirty="0">
                <a:solidFill>
                  <a:srgbClr val="FFFF00"/>
                </a:solidFill>
                <a:latin typeface="Calibri" panose="020F0502020204030204" pitchFamily="34" charset="0"/>
                <a:cs typeface="Times New Roman" panose="02020603050405020304" pitchFamily="18" charset="0"/>
              </a:rPr>
              <a:t>Fat-h al Makkah</a:t>
            </a:r>
            <a:r>
              <a:rPr lang="en-US" sz="2400" dirty="0">
                <a:solidFill>
                  <a:schemeClr val="bg1"/>
                </a:solidFill>
                <a:latin typeface="Calibri" panose="020F0502020204030204" pitchFamily="34" charset="0"/>
                <a:cs typeface="Times New Roman" panose="02020603050405020304" pitchFamily="18" charset="0"/>
              </a:rPr>
              <a:t> [the Victory / Conquest of Makkah]</a:t>
            </a:r>
          </a:p>
          <a:p>
            <a:pPr marR="0">
              <a:lnSpc>
                <a:spcPts val="2400"/>
              </a:lnSpc>
              <a:spcBef>
                <a:spcPts val="0"/>
              </a:spcBef>
              <a:spcAft>
                <a:spcPts val="1200"/>
              </a:spcAft>
            </a:pPr>
            <a:r>
              <a:rPr lang="en-US" sz="2400" dirty="0">
                <a:solidFill>
                  <a:schemeClr val="bg1"/>
                </a:solidFill>
                <a:latin typeface="Calibri" panose="020F0502020204030204" pitchFamily="34" charset="0"/>
                <a:cs typeface="Times New Roman" panose="02020603050405020304" pitchFamily="18" charset="0"/>
              </a:rPr>
              <a:t>	</a:t>
            </a:r>
            <a:r>
              <a:rPr lang="en-US" sz="2400" dirty="0">
                <a:solidFill>
                  <a:srgbClr val="FF99FF"/>
                </a:solidFill>
                <a:latin typeface="Calibri" panose="020F0502020204030204" pitchFamily="34" charset="0"/>
                <a:cs typeface="Times New Roman" panose="02020603050405020304" pitchFamily="18" charset="0"/>
              </a:rPr>
              <a:t>No bloodshed, No violence, No taking advantage of people, </a:t>
            </a:r>
            <a:br>
              <a:rPr lang="en-US" sz="2400" dirty="0">
                <a:solidFill>
                  <a:srgbClr val="FF99FF"/>
                </a:solidFill>
                <a:latin typeface="Calibri" panose="020F0502020204030204" pitchFamily="34" charset="0"/>
                <a:cs typeface="Times New Roman" panose="02020603050405020304" pitchFamily="18" charset="0"/>
              </a:rPr>
            </a:br>
            <a:r>
              <a:rPr lang="en-US" sz="2400" dirty="0">
                <a:solidFill>
                  <a:srgbClr val="FF99FF"/>
                </a:solidFill>
                <a:latin typeface="Calibri" panose="020F0502020204030204" pitchFamily="34" charset="0"/>
                <a:cs typeface="Times New Roman" panose="02020603050405020304" pitchFamily="18" charset="0"/>
              </a:rPr>
              <a:t>	No taunting, No show-off celebration</a:t>
            </a:r>
          </a:p>
          <a:p>
            <a:pPr marR="0">
              <a:lnSpc>
                <a:spcPts val="2400"/>
              </a:lnSpc>
              <a:spcBef>
                <a:spcPts val="0"/>
              </a:spcBef>
              <a:spcAft>
                <a:spcPts val="1200"/>
              </a:spcAft>
            </a:pPr>
            <a:r>
              <a:rPr lang="en-US" sz="2400" dirty="0">
                <a:solidFill>
                  <a:schemeClr val="bg1"/>
                </a:solidFill>
                <a:latin typeface="Calibri" panose="020F0502020204030204" pitchFamily="34" charset="0"/>
                <a:cs typeface="Times New Roman" panose="02020603050405020304" pitchFamily="18" charset="0"/>
              </a:rPr>
              <a:t>	</a:t>
            </a:r>
            <a:r>
              <a:rPr lang="en-US" sz="3200" b="1" dirty="0">
                <a:latin typeface="Calibri" panose="020F0502020204030204" pitchFamily="34" charset="0"/>
                <a:cs typeface="Times New Roman" panose="02020603050405020304" pitchFamily="18" charset="0"/>
              </a:rPr>
              <a:t>ONLY THANKING ALLAH</a:t>
            </a:r>
          </a:p>
          <a:p>
            <a:pPr marL="0" marR="0">
              <a:lnSpc>
                <a:spcPts val="2400"/>
              </a:lnSpc>
              <a:spcBef>
                <a:spcPts val="0"/>
              </a:spcBef>
              <a:spcAft>
                <a:spcPts val="1200"/>
              </a:spcAft>
            </a:pPr>
            <a:endPar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ts val="3100"/>
              </a:lnSpc>
              <a:spcBef>
                <a:spcPts val="0"/>
              </a:spcBef>
              <a:spcAft>
                <a:spcPts val="1200"/>
              </a:spcAft>
            </a:pPr>
            <a:r>
              <a:rPr lang="en-US" sz="3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Now time to cleanup the Holy Ka’ba</a:t>
            </a:r>
          </a:p>
          <a:p>
            <a:pPr marL="0" marR="0" algn="ctr">
              <a:lnSpc>
                <a:spcPts val="3100"/>
              </a:lnSpc>
              <a:spcBef>
                <a:spcPts val="0"/>
              </a:spcBef>
              <a:spcAft>
                <a:spcPts val="1200"/>
              </a:spcAft>
            </a:pPr>
            <a:r>
              <a:rPr lang="en-US" sz="3200" dirty="0">
                <a:solidFill>
                  <a:schemeClr val="bg1"/>
                </a:solidFill>
                <a:latin typeface="Calibri" panose="020F0502020204030204" pitchFamily="34" charset="0"/>
                <a:cs typeface="Times New Roman" panose="02020603050405020304" pitchFamily="18" charset="0"/>
              </a:rPr>
              <a:t>Get rid of idols and images</a:t>
            </a:r>
          </a:p>
        </p:txBody>
      </p:sp>
      <p:sp>
        <p:nvSpPr>
          <p:cNvPr id="7" name="TextBox 6">
            <a:extLst>
              <a:ext uri="{FF2B5EF4-FFF2-40B4-BE49-F238E27FC236}">
                <a16:creationId xmlns:a16="http://schemas.microsoft.com/office/drawing/2014/main" id="{DE7AF925-F1A1-4CBD-BE09-2C45F1EFC313}"/>
              </a:ext>
            </a:extLst>
          </p:cNvPr>
          <p:cNvSpPr txBox="1"/>
          <p:nvPr/>
        </p:nvSpPr>
        <p:spPr>
          <a:xfrm>
            <a:off x="158692" y="25891"/>
            <a:ext cx="3629199" cy="830997"/>
          </a:xfrm>
          <a:prstGeom prst="rect">
            <a:avLst/>
          </a:prstGeom>
          <a:noFill/>
        </p:spPr>
        <p:txBody>
          <a:bodyPr wrap="none" rtlCol="0">
            <a:spAutoFit/>
          </a:bodyPr>
          <a:lstStyle/>
          <a:p>
            <a:r>
              <a:rPr lang="en-US" sz="4800" b="1" dirty="0">
                <a:solidFill>
                  <a:schemeClr val="bg1"/>
                </a:solidFill>
              </a:rPr>
              <a:t>Two Victories</a:t>
            </a:r>
          </a:p>
        </p:txBody>
      </p:sp>
    </p:spTree>
    <p:extLst>
      <p:ext uri="{BB962C8B-B14F-4D97-AF65-F5344CB8AC3E}">
        <p14:creationId xmlns:p14="http://schemas.microsoft.com/office/powerpoint/2010/main" val="167884155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The Preservation of the Glorious Quran | Facts about the Muslims &amp; the  Religion of Islam - Toll-free hotline 1-877-WHY-ISLAM">
            <a:extLst>
              <a:ext uri="{FF2B5EF4-FFF2-40B4-BE49-F238E27FC236}">
                <a16:creationId xmlns:a16="http://schemas.microsoft.com/office/drawing/2014/main" id="{D544C98D-58E8-436F-883A-36E9C3ABB9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1FF464B8-F48B-4C34-862E-E36A0B2976D8}"/>
              </a:ext>
            </a:extLst>
          </p:cNvPr>
          <p:cNvSpPr/>
          <p:nvPr/>
        </p:nvSpPr>
        <p:spPr>
          <a:xfrm>
            <a:off x="0" y="0"/>
            <a:ext cx="9141714" cy="6858000"/>
          </a:xfrm>
          <a:custGeom>
            <a:avLst/>
            <a:gdLst/>
            <a:ahLst/>
            <a:cxnLst/>
            <a:rect l="l" t="t" r="r" b="b"/>
            <a:pathLst>
              <a:path w="9141714" h="6858000">
                <a:moveTo>
                  <a:pt x="0" y="0"/>
                </a:moveTo>
                <a:lnTo>
                  <a:pt x="9141714" y="0"/>
                </a:lnTo>
                <a:lnTo>
                  <a:pt x="9141714" y="6858000"/>
                </a:lnTo>
                <a:lnTo>
                  <a:pt x="0" y="6858000"/>
                </a:lnTo>
                <a:lnTo>
                  <a:pt x="0" y="0"/>
                </a:lnTo>
                <a:close/>
                <a:moveTo>
                  <a:pt x="2965261" y="6250051"/>
                </a:moveTo>
                <a:cubicBezTo>
                  <a:pt x="2907087" y="6250051"/>
                  <a:pt x="2866476" y="6260935"/>
                  <a:pt x="2843426" y="6282704"/>
                </a:cubicBezTo>
                <a:cubicBezTo>
                  <a:pt x="2820376" y="6304474"/>
                  <a:pt x="2808852" y="6343347"/>
                  <a:pt x="2808852" y="6399325"/>
                </a:cubicBezTo>
                <a:lnTo>
                  <a:pt x="2808852" y="6535428"/>
                </a:lnTo>
                <a:cubicBezTo>
                  <a:pt x="2808852" y="6591589"/>
                  <a:pt x="2820331" y="6630463"/>
                  <a:pt x="2843289" y="6652049"/>
                </a:cubicBezTo>
                <a:cubicBezTo>
                  <a:pt x="2866247" y="6673636"/>
                  <a:pt x="2907819" y="6684429"/>
                  <a:pt x="2968005" y="6684429"/>
                </a:cubicBezTo>
                <a:lnTo>
                  <a:pt x="2983646" y="6684429"/>
                </a:lnTo>
                <a:cubicBezTo>
                  <a:pt x="2996451" y="6694490"/>
                  <a:pt x="3010674" y="6703865"/>
                  <a:pt x="3026315" y="6712555"/>
                </a:cubicBezTo>
                <a:cubicBezTo>
                  <a:pt x="3041956" y="6721244"/>
                  <a:pt x="3060387" y="6729796"/>
                  <a:pt x="3081607" y="6738211"/>
                </a:cubicBezTo>
                <a:lnTo>
                  <a:pt x="3124139" y="6663574"/>
                </a:lnTo>
                <a:cubicBezTo>
                  <a:pt x="3119017" y="6660098"/>
                  <a:pt x="3114169" y="6656485"/>
                  <a:pt x="3109596" y="6652735"/>
                </a:cubicBezTo>
                <a:cubicBezTo>
                  <a:pt x="3105023" y="6648985"/>
                  <a:pt x="3100541" y="6644915"/>
                  <a:pt x="3096150" y="6640524"/>
                </a:cubicBezTo>
                <a:cubicBezTo>
                  <a:pt x="3104931" y="6629914"/>
                  <a:pt x="3111242" y="6616651"/>
                  <a:pt x="3115084" y="6600736"/>
                </a:cubicBezTo>
                <a:cubicBezTo>
                  <a:pt x="3118926" y="6584821"/>
                  <a:pt x="3120846" y="6563052"/>
                  <a:pt x="3120846" y="6535428"/>
                </a:cubicBezTo>
                <a:lnTo>
                  <a:pt x="3120846" y="6399325"/>
                </a:lnTo>
                <a:cubicBezTo>
                  <a:pt x="3120846" y="6343347"/>
                  <a:pt x="3109413" y="6304474"/>
                  <a:pt x="3086546" y="6282704"/>
                </a:cubicBezTo>
                <a:cubicBezTo>
                  <a:pt x="3063679" y="6260935"/>
                  <a:pt x="3023251" y="6250051"/>
                  <a:pt x="2965261" y="6250051"/>
                </a:cubicBezTo>
                <a:close/>
                <a:moveTo>
                  <a:pt x="3784090" y="6250051"/>
                </a:moveTo>
                <a:cubicBezTo>
                  <a:pt x="3770187" y="6250051"/>
                  <a:pt x="3758342" y="6254898"/>
                  <a:pt x="3748555" y="6264594"/>
                </a:cubicBezTo>
                <a:cubicBezTo>
                  <a:pt x="3738768" y="6274289"/>
                  <a:pt x="3733874" y="6285906"/>
                  <a:pt x="3733874" y="6299443"/>
                </a:cubicBezTo>
                <a:cubicBezTo>
                  <a:pt x="3733874" y="6311517"/>
                  <a:pt x="3737944" y="6321349"/>
                  <a:pt x="3746085" y="6328941"/>
                </a:cubicBezTo>
                <a:cubicBezTo>
                  <a:pt x="3754226" y="6336533"/>
                  <a:pt x="3764790" y="6340329"/>
                  <a:pt x="3777778" y="6340329"/>
                </a:cubicBezTo>
                <a:lnTo>
                  <a:pt x="3782992" y="6340329"/>
                </a:lnTo>
                <a:cubicBezTo>
                  <a:pt x="3779882" y="6350390"/>
                  <a:pt x="3775629" y="6360177"/>
                  <a:pt x="3770232" y="6369690"/>
                </a:cubicBezTo>
                <a:cubicBezTo>
                  <a:pt x="3764836" y="6379202"/>
                  <a:pt x="3758022" y="6388715"/>
                  <a:pt x="3749789" y="6398228"/>
                </a:cubicBezTo>
                <a:lnTo>
                  <a:pt x="3765430" y="6413594"/>
                </a:lnTo>
                <a:cubicBezTo>
                  <a:pt x="3788297" y="6394386"/>
                  <a:pt x="3805356" y="6375727"/>
                  <a:pt x="3816606" y="6357616"/>
                </a:cubicBezTo>
                <a:cubicBezTo>
                  <a:pt x="3827857" y="6339506"/>
                  <a:pt x="3833482" y="6321578"/>
                  <a:pt x="3833482" y="6303833"/>
                </a:cubicBezTo>
                <a:cubicBezTo>
                  <a:pt x="3833482" y="6287735"/>
                  <a:pt x="3828863" y="6274747"/>
                  <a:pt x="3819625" y="6264868"/>
                </a:cubicBezTo>
                <a:cubicBezTo>
                  <a:pt x="3810387" y="6254990"/>
                  <a:pt x="3798542" y="6250051"/>
                  <a:pt x="3784090" y="6250051"/>
                </a:cubicBezTo>
                <a:close/>
                <a:moveTo>
                  <a:pt x="5797785" y="6256087"/>
                </a:moveTo>
                <a:cubicBezTo>
                  <a:pt x="5780041" y="6256087"/>
                  <a:pt x="5765406" y="6260615"/>
                  <a:pt x="5753881" y="6269670"/>
                </a:cubicBezTo>
                <a:cubicBezTo>
                  <a:pt x="5742356" y="6278726"/>
                  <a:pt x="5736594" y="6289930"/>
                  <a:pt x="5736594" y="6303285"/>
                </a:cubicBezTo>
                <a:cubicBezTo>
                  <a:pt x="5736594" y="6316639"/>
                  <a:pt x="5742356" y="6327843"/>
                  <a:pt x="5753881" y="6336899"/>
                </a:cubicBezTo>
                <a:cubicBezTo>
                  <a:pt x="5765406" y="6345954"/>
                  <a:pt x="5780041" y="6350482"/>
                  <a:pt x="5797785" y="6350482"/>
                </a:cubicBezTo>
                <a:cubicBezTo>
                  <a:pt x="5815530" y="6350482"/>
                  <a:pt x="5830165" y="6346000"/>
                  <a:pt x="5841690" y="6337036"/>
                </a:cubicBezTo>
                <a:cubicBezTo>
                  <a:pt x="5853215" y="6328072"/>
                  <a:pt x="5858977" y="6316822"/>
                  <a:pt x="5858977" y="6303285"/>
                </a:cubicBezTo>
                <a:cubicBezTo>
                  <a:pt x="5858977" y="6289930"/>
                  <a:pt x="5853169" y="6278726"/>
                  <a:pt x="5841552" y="6269670"/>
                </a:cubicBezTo>
                <a:cubicBezTo>
                  <a:pt x="5829936" y="6260615"/>
                  <a:pt x="5815347" y="6256087"/>
                  <a:pt x="5797785" y="6256087"/>
                </a:cubicBezTo>
                <a:close/>
                <a:moveTo>
                  <a:pt x="4749208" y="6258283"/>
                </a:moveTo>
                <a:lnTo>
                  <a:pt x="4749208" y="6331548"/>
                </a:lnTo>
                <a:cubicBezTo>
                  <a:pt x="4754878" y="6334475"/>
                  <a:pt x="4758812" y="6338591"/>
                  <a:pt x="4761007" y="6343896"/>
                </a:cubicBezTo>
                <a:cubicBezTo>
                  <a:pt x="4763202" y="6349201"/>
                  <a:pt x="4764300" y="6357799"/>
                  <a:pt x="4764300" y="6369690"/>
                </a:cubicBezTo>
                <a:lnTo>
                  <a:pt x="4764300" y="6563417"/>
                </a:lnTo>
                <a:cubicBezTo>
                  <a:pt x="4764300" y="6575308"/>
                  <a:pt x="4763202" y="6583952"/>
                  <a:pt x="4761007" y="6589348"/>
                </a:cubicBezTo>
                <a:cubicBezTo>
                  <a:pt x="4758812" y="6594745"/>
                  <a:pt x="4754878" y="6598907"/>
                  <a:pt x="4749208" y="6601834"/>
                </a:cubicBezTo>
                <a:lnTo>
                  <a:pt x="4749208" y="6675922"/>
                </a:lnTo>
                <a:lnTo>
                  <a:pt x="5051050" y="6675922"/>
                </a:lnTo>
                <a:lnTo>
                  <a:pt x="5051050" y="6473139"/>
                </a:lnTo>
                <a:lnTo>
                  <a:pt x="4937447" y="6473139"/>
                </a:lnTo>
                <a:lnTo>
                  <a:pt x="4937447" y="6535977"/>
                </a:lnTo>
                <a:cubicBezTo>
                  <a:pt x="4937447" y="6557564"/>
                  <a:pt x="4935023" y="6571192"/>
                  <a:pt x="4930176" y="6576863"/>
                </a:cubicBezTo>
                <a:cubicBezTo>
                  <a:pt x="4925328" y="6582534"/>
                  <a:pt x="4916135" y="6585370"/>
                  <a:pt x="4902598" y="6585370"/>
                </a:cubicBezTo>
                <a:lnTo>
                  <a:pt x="4894641" y="6585370"/>
                </a:lnTo>
                <a:lnTo>
                  <a:pt x="4894641" y="6376275"/>
                </a:lnTo>
                <a:cubicBezTo>
                  <a:pt x="4894641" y="6360177"/>
                  <a:pt x="4896195" y="6348972"/>
                  <a:pt x="4899305" y="6342661"/>
                </a:cubicBezTo>
                <a:cubicBezTo>
                  <a:pt x="4902415" y="6336350"/>
                  <a:pt x="4907629" y="6332554"/>
                  <a:pt x="4914946" y="6331274"/>
                </a:cubicBezTo>
                <a:lnTo>
                  <a:pt x="4914946" y="6258283"/>
                </a:lnTo>
                <a:lnTo>
                  <a:pt x="4749208" y="6258283"/>
                </a:lnTo>
                <a:close/>
                <a:moveTo>
                  <a:pt x="5228760" y="6363927"/>
                </a:moveTo>
                <a:cubicBezTo>
                  <a:pt x="5177355" y="6363927"/>
                  <a:pt x="5141820" y="6372114"/>
                  <a:pt x="5122155" y="6388486"/>
                </a:cubicBezTo>
                <a:cubicBezTo>
                  <a:pt x="5102489" y="6404859"/>
                  <a:pt x="5092656" y="6433991"/>
                  <a:pt x="5092656" y="6475883"/>
                </a:cubicBezTo>
                <a:lnTo>
                  <a:pt x="5092656" y="6569180"/>
                </a:lnTo>
                <a:cubicBezTo>
                  <a:pt x="5092656" y="6610340"/>
                  <a:pt x="5102352" y="6639244"/>
                  <a:pt x="5121743" y="6655891"/>
                </a:cubicBezTo>
                <a:cubicBezTo>
                  <a:pt x="5141134" y="6672538"/>
                  <a:pt x="5174520" y="6680861"/>
                  <a:pt x="5221900" y="6680861"/>
                </a:cubicBezTo>
                <a:cubicBezTo>
                  <a:pt x="5253730" y="6680861"/>
                  <a:pt x="5281811" y="6677523"/>
                  <a:pt x="5306141" y="6670846"/>
                </a:cubicBezTo>
                <a:cubicBezTo>
                  <a:pt x="5330471" y="6664169"/>
                  <a:pt x="5350137" y="6654427"/>
                  <a:pt x="5365137" y="6641622"/>
                </a:cubicBezTo>
                <a:lnTo>
                  <a:pt x="5365137" y="6565887"/>
                </a:lnTo>
                <a:lnTo>
                  <a:pt x="5251261" y="6565887"/>
                </a:lnTo>
                <a:lnTo>
                  <a:pt x="5251261" y="6574119"/>
                </a:lnTo>
                <a:cubicBezTo>
                  <a:pt x="5251261" y="6587473"/>
                  <a:pt x="5249477" y="6596894"/>
                  <a:pt x="5245910" y="6602383"/>
                </a:cubicBezTo>
                <a:cubicBezTo>
                  <a:pt x="5242343" y="6607871"/>
                  <a:pt x="5236626" y="6610615"/>
                  <a:pt x="5228760" y="6610615"/>
                </a:cubicBezTo>
                <a:cubicBezTo>
                  <a:pt x="5220528" y="6610615"/>
                  <a:pt x="5214720" y="6607916"/>
                  <a:pt x="5211335" y="6602520"/>
                </a:cubicBezTo>
                <a:cubicBezTo>
                  <a:pt x="5207951" y="6597123"/>
                  <a:pt x="5206259" y="6587656"/>
                  <a:pt x="5206259" y="6574119"/>
                </a:cubicBezTo>
                <a:lnTo>
                  <a:pt x="5206259" y="6545581"/>
                </a:lnTo>
                <a:lnTo>
                  <a:pt x="5365137" y="6545581"/>
                </a:lnTo>
                <a:lnTo>
                  <a:pt x="5365137" y="6483841"/>
                </a:lnTo>
                <a:cubicBezTo>
                  <a:pt x="5365137" y="6439388"/>
                  <a:pt x="5355030" y="6408289"/>
                  <a:pt x="5334816" y="6390544"/>
                </a:cubicBezTo>
                <a:cubicBezTo>
                  <a:pt x="5314602" y="6372800"/>
                  <a:pt x="5279250" y="6363927"/>
                  <a:pt x="5228760" y="6363927"/>
                </a:cubicBezTo>
                <a:close/>
                <a:moveTo>
                  <a:pt x="6046733" y="6363927"/>
                </a:moveTo>
                <a:cubicBezTo>
                  <a:pt x="6001365" y="6363927"/>
                  <a:pt x="5969123" y="6372388"/>
                  <a:pt x="5950006" y="6389309"/>
                </a:cubicBezTo>
                <a:cubicBezTo>
                  <a:pt x="5930889" y="6406231"/>
                  <a:pt x="5921331" y="6435089"/>
                  <a:pt x="5921331" y="6475883"/>
                </a:cubicBezTo>
                <a:lnTo>
                  <a:pt x="5921331" y="6569180"/>
                </a:lnTo>
                <a:cubicBezTo>
                  <a:pt x="5921331" y="6610523"/>
                  <a:pt x="5930935" y="6639473"/>
                  <a:pt x="5950144" y="6656028"/>
                </a:cubicBezTo>
                <a:cubicBezTo>
                  <a:pt x="5969352" y="6672584"/>
                  <a:pt x="6002646" y="6680861"/>
                  <a:pt x="6050026" y="6680861"/>
                </a:cubicBezTo>
                <a:cubicBezTo>
                  <a:pt x="6079661" y="6680861"/>
                  <a:pt x="6105638" y="6677660"/>
                  <a:pt x="6127956" y="6671257"/>
                </a:cubicBezTo>
                <a:cubicBezTo>
                  <a:pt x="6150274" y="6664855"/>
                  <a:pt x="6169482" y="6654976"/>
                  <a:pt x="6185580" y="6641622"/>
                </a:cubicBezTo>
                <a:lnTo>
                  <a:pt x="6185580" y="6546679"/>
                </a:lnTo>
                <a:lnTo>
                  <a:pt x="6079936" y="6546679"/>
                </a:lnTo>
                <a:lnTo>
                  <a:pt x="6079936" y="6574119"/>
                </a:lnTo>
                <a:cubicBezTo>
                  <a:pt x="6079936" y="6587473"/>
                  <a:pt x="6078152" y="6596894"/>
                  <a:pt x="6074585" y="6602383"/>
                </a:cubicBezTo>
                <a:cubicBezTo>
                  <a:pt x="6071018" y="6607871"/>
                  <a:pt x="6065301" y="6610615"/>
                  <a:pt x="6057435" y="6610615"/>
                </a:cubicBezTo>
                <a:cubicBezTo>
                  <a:pt x="6049203" y="6610615"/>
                  <a:pt x="6043394" y="6607916"/>
                  <a:pt x="6040010" y="6602520"/>
                </a:cubicBezTo>
                <a:cubicBezTo>
                  <a:pt x="6036626" y="6597123"/>
                  <a:pt x="6034934" y="6587656"/>
                  <a:pt x="6034934" y="6574119"/>
                </a:cubicBezTo>
                <a:lnTo>
                  <a:pt x="6034934" y="6470670"/>
                </a:lnTo>
                <a:cubicBezTo>
                  <a:pt x="6034934" y="6457681"/>
                  <a:pt x="6036671" y="6448443"/>
                  <a:pt x="6040147" y="6442955"/>
                </a:cubicBezTo>
                <a:cubicBezTo>
                  <a:pt x="6043623" y="6437467"/>
                  <a:pt x="6049385" y="6434723"/>
                  <a:pt x="6057435" y="6434723"/>
                </a:cubicBezTo>
                <a:cubicBezTo>
                  <a:pt x="6065484" y="6434723"/>
                  <a:pt x="6071246" y="6437376"/>
                  <a:pt x="6074722" y="6442681"/>
                </a:cubicBezTo>
                <a:cubicBezTo>
                  <a:pt x="6078198" y="6447986"/>
                  <a:pt x="6079936" y="6457315"/>
                  <a:pt x="6079936" y="6470670"/>
                </a:cubicBezTo>
                <a:lnTo>
                  <a:pt x="6079936" y="6485487"/>
                </a:lnTo>
                <a:lnTo>
                  <a:pt x="6185580" y="6485487"/>
                </a:lnTo>
                <a:lnTo>
                  <a:pt x="6185580" y="6403441"/>
                </a:lnTo>
                <a:cubicBezTo>
                  <a:pt x="6167104" y="6390453"/>
                  <a:pt x="6146204" y="6380620"/>
                  <a:pt x="6122880" y="6373943"/>
                </a:cubicBezTo>
                <a:cubicBezTo>
                  <a:pt x="6099555" y="6367266"/>
                  <a:pt x="6074173" y="6363927"/>
                  <a:pt x="6046733" y="6363927"/>
                </a:cubicBezTo>
                <a:close/>
                <a:moveTo>
                  <a:pt x="6362235" y="6363927"/>
                </a:moveTo>
                <a:cubicBezTo>
                  <a:pt x="6310830" y="6363927"/>
                  <a:pt x="6275295" y="6372068"/>
                  <a:pt x="6255629" y="6388349"/>
                </a:cubicBezTo>
                <a:cubicBezTo>
                  <a:pt x="6235964" y="6404630"/>
                  <a:pt x="6226131" y="6433808"/>
                  <a:pt x="6226131" y="6475883"/>
                </a:cubicBezTo>
                <a:lnTo>
                  <a:pt x="6226131" y="6569180"/>
                </a:lnTo>
                <a:cubicBezTo>
                  <a:pt x="6226131" y="6611255"/>
                  <a:pt x="6235964" y="6640387"/>
                  <a:pt x="6255629" y="6656577"/>
                </a:cubicBezTo>
                <a:cubicBezTo>
                  <a:pt x="6275295" y="6672767"/>
                  <a:pt x="6310830" y="6680861"/>
                  <a:pt x="6362235" y="6680861"/>
                </a:cubicBezTo>
                <a:cubicBezTo>
                  <a:pt x="6413639" y="6680861"/>
                  <a:pt x="6449220" y="6672767"/>
                  <a:pt x="6468977" y="6656577"/>
                </a:cubicBezTo>
                <a:cubicBezTo>
                  <a:pt x="6488734" y="6640387"/>
                  <a:pt x="6498612" y="6611255"/>
                  <a:pt x="6498612" y="6569180"/>
                </a:cubicBezTo>
                <a:lnTo>
                  <a:pt x="6498612" y="6475883"/>
                </a:lnTo>
                <a:cubicBezTo>
                  <a:pt x="6498612" y="6433808"/>
                  <a:pt x="6488780" y="6404630"/>
                  <a:pt x="6469114" y="6388349"/>
                </a:cubicBezTo>
                <a:cubicBezTo>
                  <a:pt x="6449449" y="6372068"/>
                  <a:pt x="6413822" y="6363927"/>
                  <a:pt x="6362235" y="6363927"/>
                </a:cubicBezTo>
                <a:close/>
                <a:moveTo>
                  <a:pt x="6751667" y="6365848"/>
                </a:moveTo>
                <a:cubicBezTo>
                  <a:pt x="6737581" y="6365848"/>
                  <a:pt x="6723861" y="6367860"/>
                  <a:pt x="6710506" y="6371885"/>
                </a:cubicBezTo>
                <a:cubicBezTo>
                  <a:pt x="6697152" y="6375910"/>
                  <a:pt x="6684713" y="6381946"/>
                  <a:pt x="6673188" y="6389995"/>
                </a:cubicBezTo>
                <a:lnTo>
                  <a:pt x="6673188" y="6369141"/>
                </a:lnTo>
                <a:lnTo>
                  <a:pt x="6548335" y="6369141"/>
                </a:lnTo>
                <a:lnTo>
                  <a:pt x="6548335" y="6438290"/>
                </a:lnTo>
                <a:cubicBezTo>
                  <a:pt x="6554006" y="6440668"/>
                  <a:pt x="6557939" y="6444144"/>
                  <a:pt x="6560134" y="6448717"/>
                </a:cubicBezTo>
                <a:cubicBezTo>
                  <a:pt x="6562329" y="6453291"/>
                  <a:pt x="6563427" y="6460608"/>
                  <a:pt x="6563427" y="6470670"/>
                </a:cubicBezTo>
                <a:lnTo>
                  <a:pt x="6563427" y="6568082"/>
                </a:lnTo>
                <a:cubicBezTo>
                  <a:pt x="6563427" y="6579790"/>
                  <a:pt x="6562192" y="6588800"/>
                  <a:pt x="6559723" y="6595111"/>
                </a:cubicBezTo>
                <a:cubicBezTo>
                  <a:pt x="6557253" y="6601422"/>
                  <a:pt x="6553457" y="6605309"/>
                  <a:pt x="6548335" y="6606773"/>
                </a:cubicBezTo>
                <a:lnTo>
                  <a:pt x="6548335" y="6675922"/>
                </a:lnTo>
                <a:lnTo>
                  <a:pt x="6691573" y="6675922"/>
                </a:lnTo>
                <a:lnTo>
                  <a:pt x="6691573" y="6606773"/>
                </a:lnTo>
                <a:cubicBezTo>
                  <a:pt x="6686633" y="6604212"/>
                  <a:pt x="6683066" y="6599821"/>
                  <a:pt x="6680871" y="6593602"/>
                </a:cubicBezTo>
                <a:cubicBezTo>
                  <a:pt x="6678676" y="6587382"/>
                  <a:pt x="6677578" y="6578327"/>
                  <a:pt x="6677578" y="6566436"/>
                </a:cubicBezTo>
                <a:lnTo>
                  <a:pt x="6677578" y="6451736"/>
                </a:lnTo>
                <a:cubicBezTo>
                  <a:pt x="6681420" y="6450272"/>
                  <a:pt x="6684758" y="6449266"/>
                  <a:pt x="6687594" y="6448717"/>
                </a:cubicBezTo>
                <a:cubicBezTo>
                  <a:pt x="6690429" y="6448169"/>
                  <a:pt x="6693128" y="6447894"/>
                  <a:pt x="6695689" y="6447894"/>
                </a:cubicBezTo>
                <a:cubicBezTo>
                  <a:pt x="6705018" y="6447894"/>
                  <a:pt x="6711650" y="6450730"/>
                  <a:pt x="6715583" y="6456401"/>
                </a:cubicBezTo>
                <a:cubicBezTo>
                  <a:pt x="6719516" y="6462072"/>
                  <a:pt x="6721483" y="6472865"/>
                  <a:pt x="6721483" y="6488780"/>
                </a:cubicBezTo>
                <a:lnTo>
                  <a:pt x="6721483" y="6555734"/>
                </a:lnTo>
                <a:cubicBezTo>
                  <a:pt x="6721483" y="6594882"/>
                  <a:pt x="6721940" y="6622139"/>
                  <a:pt x="6722855" y="6637506"/>
                </a:cubicBezTo>
                <a:cubicBezTo>
                  <a:pt x="6723769" y="6652872"/>
                  <a:pt x="6725324" y="6665678"/>
                  <a:pt x="6727519" y="6675922"/>
                </a:cubicBezTo>
                <a:lnTo>
                  <a:pt x="6849628" y="6675922"/>
                </a:lnTo>
                <a:lnTo>
                  <a:pt x="6849628" y="6606773"/>
                </a:lnTo>
                <a:cubicBezTo>
                  <a:pt x="6844506" y="6604761"/>
                  <a:pt x="6840985" y="6601193"/>
                  <a:pt x="6839064" y="6596071"/>
                </a:cubicBezTo>
                <a:cubicBezTo>
                  <a:pt x="6837143" y="6590949"/>
                  <a:pt x="6836182" y="6581254"/>
                  <a:pt x="6836182" y="6566985"/>
                </a:cubicBezTo>
                <a:lnTo>
                  <a:pt x="6836182" y="6465730"/>
                </a:lnTo>
                <a:cubicBezTo>
                  <a:pt x="6836182" y="6429692"/>
                  <a:pt x="6829597" y="6404036"/>
                  <a:pt x="6816426" y="6388761"/>
                </a:cubicBezTo>
                <a:cubicBezTo>
                  <a:pt x="6803254" y="6373486"/>
                  <a:pt x="6781668" y="6365848"/>
                  <a:pt x="6751667" y="6365848"/>
                </a:cubicBezTo>
                <a:close/>
                <a:moveTo>
                  <a:pt x="5412665" y="6369141"/>
                </a:moveTo>
                <a:lnTo>
                  <a:pt x="5412665" y="6438290"/>
                </a:lnTo>
                <a:cubicBezTo>
                  <a:pt x="5417055" y="6440120"/>
                  <a:pt x="5421171" y="6442543"/>
                  <a:pt x="5425013" y="6445562"/>
                </a:cubicBezTo>
                <a:cubicBezTo>
                  <a:pt x="5428854" y="6448580"/>
                  <a:pt x="5432604" y="6452285"/>
                  <a:pt x="5436263" y="6456675"/>
                </a:cubicBezTo>
                <a:lnTo>
                  <a:pt x="5487851" y="6519239"/>
                </a:lnTo>
                <a:lnTo>
                  <a:pt x="5427208" y="6593327"/>
                </a:lnTo>
                <a:cubicBezTo>
                  <a:pt x="5424281" y="6596803"/>
                  <a:pt x="5421262" y="6599639"/>
                  <a:pt x="5418153" y="6601834"/>
                </a:cubicBezTo>
                <a:cubicBezTo>
                  <a:pt x="5415043" y="6604029"/>
                  <a:pt x="5411658" y="6605675"/>
                  <a:pt x="5408000" y="6606773"/>
                </a:cubicBezTo>
                <a:lnTo>
                  <a:pt x="5408000" y="6675922"/>
                </a:lnTo>
                <a:lnTo>
                  <a:pt x="5519407" y="6675922"/>
                </a:lnTo>
                <a:lnTo>
                  <a:pt x="5519407" y="6644366"/>
                </a:lnTo>
                <a:lnTo>
                  <a:pt x="5519407" y="6640524"/>
                </a:lnTo>
                <a:cubicBezTo>
                  <a:pt x="5519407" y="6632658"/>
                  <a:pt x="5520093" y="6626210"/>
                  <a:pt x="5521465" y="6621179"/>
                </a:cubicBezTo>
                <a:cubicBezTo>
                  <a:pt x="5522837" y="6616148"/>
                  <a:pt x="5525169" y="6610980"/>
                  <a:pt x="5528462" y="6605675"/>
                </a:cubicBezTo>
                <a:lnTo>
                  <a:pt x="5540262" y="6587016"/>
                </a:lnTo>
                <a:lnTo>
                  <a:pt x="5553707" y="6607322"/>
                </a:lnTo>
                <a:cubicBezTo>
                  <a:pt x="5556634" y="6612078"/>
                  <a:pt x="5558784" y="6617155"/>
                  <a:pt x="5560156" y="6622551"/>
                </a:cubicBezTo>
                <a:cubicBezTo>
                  <a:pt x="5561528" y="6627948"/>
                  <a:pt x="5562214" y="6635402"/>
                  <a:pt x="5562214" y="6644915"/>
                </a:cubicBezTo>
                <a:lnTo>
                  <a:pt x="5562214" y="6675922"/>
                </a:lnTo>
                <a:lnTo>
                  <a:pt x="5693652" y="6675922"/>
                </a:lnTo>
                <a:lnTo>
                  <a:pt x="5693652" y="6607047"/>
                </a:lnTo>
                <a:cubicBezTo>
                  <a:pt x="5690359" y="6605584"/>
                  <a:pt x="5687341" y="6603755"/>
                  <a:pt x="5684597" y="6601559"/>
                </a:cubicBezTo>
                <a:cubicBezTo>
                  <a:pt x="5681853" y="6599364"/>
                  <a:pt x="5678286" y="6595705"/>
                  <a:pt x="5673895" y="6590583"/>
                </a:cubicBezTo>
                <a:lnTo>
                  <a:pt x="5616545" y="6518141"/>
                </a:lnTo>
                <a:lnTo>
                  <a:pt x="5668956" y="6455578"/>
                </a:lnTo>
                <a:cubicBezTo>
                  <a:pt x="5672615" y="6451370"/>
                  <a:pt x="5676182" y="6447849"/>
                  <a:pt x="5679658" y="6445013"/>
                </a:cubicBezTo>
                <a:cubicBezTo>
                  <a:pt x="5683133" y="6442178"/>
                  <a:pt x="5686609" y="6439937"/>
                  <a:pt x="5690085" y="6438290"/>
                </a:cubicBezTo>
                <a:lnTo>
                  <a:pt x="5690085" y="6369141"/>
                </a:lnTo>
                <a:lnTo>
                  <a:pt x="5580050" y="6369141"/>
                </a:lnTo>
                <a:lnTo>
                  <a:pt x="5580050" y="6394386"/>
                </a:lnTo>
                <a:cubicBezTo>
                  <a:pt x="5580050" y="6402801"/>
                  <a:pt x="5579089" y="6410210"/>
                  <a:pt x="5577169" y="6416613"/>
                </a:cubicBezTo>
                <a:cubicBezTo>
                  <a:pt x="5575248" y="6423015"/>
                  <a:pt x="5572275" y="6428869"/>
                  <a:pt x="5568251" y="6434174"/>
                </a:cubicBezTo>
                <a:lnTo>
                  <a:pt x="5558647" y="6445973"/>
                </a:lnTo>
                <a:lnTo>
                  <a:pt x="5547396" y="6429784"/>
                </a:lnTo>
                <a:cubicBezTo>
                  <a:pt x="5544835" y="6426125"/>
                  <a:pt x="5543006" y="6421918"/>
                  <a:pt x="5541908" y="6417161"/>
                </a:cubicBezTo>
                <a:cubicBezTo>
                  <a:pt x="5540810" y="6412405"/>
                  <a:pt x="5540262" y="6404447"/>
                  <a:pt x="5540262" y="6393288"/>
                </a:cubicBezTo>
                <a:lnTo>
                  <a:pt x="5540262" y="6369141"/>
                </a:lnTo>
                <a:lnTo>
                  <a:pt x="5412665" y="6369141"/>
                </a:lnTo>
                <a:close/>
                <a:moveTo>
                  <a:pt x="5730283" y="6369141"/>
                </a:moveTo>
                <a:lnTo>
                  <a:pt x="5730283" y="6438290"/>
                </a:lnTo>
                <a:cubicBezTo>
                  <a:pt x="5735953" y="6440668"/>
                  <a:pt x="5739887" y="6444144"/>
                  <a:pt x="5742082" y="6448717"/>
                </a:cubicBezTo>
                <a:cubicBezTo>
                  <a:pt x="5744277" y="6453291"/>
                  <a:pt x="5745375" y="6460608"/>
                  <a:pt x="5745375" y="6470670"/>
                </a:cubicBezTo>
                <a:lnTo>
                  <a:pt x="5745375" y="6568082"/>
                </a:lnTo>
                <a:cubicBezTo>
                  <a:pt x="5745375" y="6579790"/>
                  <a:pt x="5744140" y="6588800"/>
                  <a:pt x="5741670" y="6595111"/>
                </a:cubicBezTo>
                <a:cubicBezTo>
                  <a:pt x="5739201" y="6601422"/>
                  <a:pt x="5735405" y="6605309"/>
                  <a:pt x="5730283" y="6606773"/>
                </a:cubicBezTo>
                <a:lnTo>
                  <a:pt x="5730283" y="6675922"/>
                </a:lnTo>
                <a:lnTo>
                  <a:pt x="5873520" y="6675922"/>
                </a:lnTo>
                <a:lnTo>
                  <a:pt x="5873520" y="6606773"/>
                </a:lnTo>
                <a:cubicBezTo>
                  <a:pt x="5868764" y="6604212"/>
                  <a:pt x="5865334" y="6599913"/>
                  <a:pt x="5863230" y="6593876"/>
                </a:cubicBezTo>
                <a:cubicBezTo>
                  <a:pt x="5861126" y="6587839"/>
                  <a:pt x="5860075" y="6578693"/>
                  <a:pt x="5860075" y="6566436"/>
                </a:cubicBezTo>
                <a:lnTo>
                  <a:pt x="5860075" y="6369141"/>
                </a:lnTo>
                <a:lnTo>
                  <a:pt x="5730283" y="6369141"/>
                </a:lnTo>
                <a:close/>
                <a:moveTo>
                  <a:pt x="4031433" y="6363379"/>
                </a:moveTo>
                <a:cubicBezTo>
                  <a:pt x="4003444" y="6363379"/>
                  <a:pt x="3977284" y="6366946"/>
                  <a:pt x="3952954" y="6374080"/>
                </a:cubicBezTo>
                <a:cubicBezTo>
                  <a:pt x="3928624" y="6381215"/>
                  <a:pt x="3908135" y="6391185"/>
                  <a:pt x="3891488" y="6403990"/>
                </a:cubicBezTo>
                <a:lnTo>
                  <a:pt x="3891488" y="6476432"/>
                </a:lnTo>
                <a:lnTo>
                  <a:pt x="3997133" y="6476432"/>
                </a:lnTo>
                <a:lnTo>
                  <a:pt x="3997133" y="6470670"/>
                </a:lnTo>
                <a:cubicBezTo>
                  <a:pt x="3997133" y="6458413"/>
                  <a:pt x="3998916" y="6449358"/>
                  <a:pt x="4002483" y="6443504"/>
                </a:cubicBezTo>
                <a:cubicBezTo>
                  <a:pt x="4006051" y="6437650"/>
                  <a:pt x="4011584" y="6434723"/>
                  <a:pt x="4019085" y="6434723"/>
                </a:cubicBezTo>
                <a:cubicBezTo>
                  <a:pt x="4026585" y="6434723"/>
                  <a:pt x="4032119" y="6437650"/>
                  <a:pt x="4035686" y="6443504"/>
                </a:cubicBezTo>
                <a:cubicBezTo>
                  <a:pt x="4039253" y="6449358"/>
                  <a:pt x="4041037" y="6458413"/>
                  <a:pt x="4041037" y="6470670"/>
                </a:cubicBezTo>
                <a:lnTo>
                  <a:pt x="4041037" y="6476432"/>
                </a:lnTo>
                <a:lnTo>
                  <a:pt x="4033354" y="6478627"/>
                </a:lnTo>
                <a:cubicBezTo>
                  <a:pt x="3929813" y="6508629"/>
                  <a:pt x="3878042" y="6546679"/>
                  <a:pt x="3878042" y="6592778"/>
                </a:cubicBezTo>
                <a:cubicBezTo>
                  <a:pt x="3878042" y="6620767"/>
                  <a:pt x="3885497" y="6642445"/>
                  <a:pt x="3900406" y="6657812"/>
                </a:cubicBezTo>
                <a:cubicBezTo>
                  <a:pt x="3915315" y="6673178"/>
                  <a:pt x="3936307" y="6680861"/>
                  <a:pt x="3963381" y="6680861"/>
                </a:cubicBezTo>
                <a:cubicBezTo>
                  <a:pt x="3981309" y="6680861"/>
                  <a:pt x="3996492" y="6678392"/>
                  <a:pt x="4008932" y="6673453"/>
                </a:cubicBezTo>
                <a:cubicBezTo>
                  <a:pt x="4021371" y="6668513"/>
                  <a:pt x="4032439" y="6660556"/>
                  <a:pt x="4042134" y="6649580"/>
                </a:cubicBezTo>
                <a:lnTo>
                  <a:pt x="4045976" y="6675922"/>
                </a:lnTo>
                <a:lnTo>
                  <a:pt x="4168359" y="6675922"/>
                </a:lnTo>
                <a:lnTo>
                  <a:pt x="4168359" y="6606773"/>
                </a:lnTo>
                <a:cubicBezTo>
                  <a:pt x="4163237" y="6604395"/>
                  <a:pt x="4159533" y="6600462"/>
                  <a:pt x="4157246" y="6594974"/>
                </a:cubicBezTo>
                <a:cubicBezTo>
                  <a:pt x="4154959" y="6589486"/>
                  <a:pt x="4153816" y="6581254"/>
                  <a:pt x="4153816" y="6570278"/>
                </a:cubicBezTo>
                <a:lnTo>
                  <a:pt x="4153816" y="6476432"/>
                </a:lnTo>
                <a:cubicBezTo>
                  <a:pt x="4153816" y="6436918"/>
                  <a:pt x="4144075" y="6408197"/>
                  <a:pt x="4124592" y="6390270"/>
                </a:cubicBezTo>
                <a:cubicBezTo>
                  <a:pt x="4105110" y="6372342"/>
                  <a:pt x="4074057" y="6363379"/>
                  <a:pt x="4031433" y="6363379"/>
                </a:cubicBezTo>
                <a:close/>
                <a:moveTo>
                  <a:pt x="4418042" y="6365848"/>
                </a:moveTo>
                <a:cubicBezTo>
                  <a:pt x="4403956" y="6365848"/>
                  <a:pt x="4390236" y="6367860"/>
                  <a:pt x="4376881" y="6371885"/>
                </a:cubicBezTo>
                <a:cubicBezTo>
                  <a:pt x="4363527" y="6375910"/>
                  <a:pt x="4351088" y="6381946"/>
                  <a:pt x="4339563" y="6389996"/>
                </a:cubicBezTo>
                <a:lnTo>
                  <a:pt x="4339563" y="6369141"/>
                </a:lnTo>
                <a:lnTo>
                  <a:pt x="4214710" y="6369141"/>
                </a:lnTo>
                <a:lnTo>
                  <a:pt x="4214710" y="6438290"/>
                </a:lnTo>
                <a:cubicBezTo>
                  <a:pt x="4220381" y="6440668"/>
                  <a:pt x="4224314" y="6444144"/>
                  <a:pt x="4226509" y="6448717"/>
                </a:cubicBezTo>
                <a:cubicBezTo>
                  <a:pt x="4228704" y="6453291"/>
                  <a:pt x="4229802" y="6460608"/>
                  <a:pt x="4229802" y="6470670"/>
                </a:cubicBezTo>
                <a:lnTo>
                  <a:pt x="4229802" y="6568082"/>
                </a:lnTo>
                <a:cubicBezTo>
                  <a:pt x="4229802" y="6579790"/>
                  <a:pt x="4228567" y="6588800"/>
                  <a:pt x="4226098" y="6595111"/>
                </a:cubicBezTo>
                <a:cubicBezTo>
                  <a:pt x="4223628" y="6601422"/>
                  <a:pt x="4219832" y="6605309"/>
                  <a:pt x="4214710" y="6606773"/>
                </a:cubicBezTo>
                <a:lnTo>
                  <a:pt x="4214710" y="6675922"/>
                </a:lnTo>
                <a:lnTo>
                  <a:pt x="4357948" y="6675922"/>
                </a:lnTo>
                <a:lnTo>
                  <a:pt x="4357948" y="6606773"/>
                </a:lnTo>
                <a:cubicBezTo>
                  <a:pt x="4353009" y="6604212"/>
                  <a:pt x="4349441" y="6599821"/>
                  <a:pt x="4347246" y="6593602"/>
                </a:cubicBezTo>
                <a:cubicBezTo>
                  <a:pt x="4345051" y="6587382"/>
                  <a:pt x="4343953" y="6578327"/>
                  <a:pt x="4343953" y="6566436"/>
                </a:cubicBezTo>
                <a:lnTo>
                  <a:pt x="4343953" y="6451736"/>
                </a:lnTo>
                <a:cubicBezTo>
                  <a:pt x="4347795" y="6450272"/>
                  <a:pt x="4351134" y="6449266"/>
                  <a:pt x="4353969" y="6448717"/>
                </a:cubicBezTo>
                <a:cubicBezTo>
                  <a:pt x="4356804" y="6448169"/>
                  <a:pt x="4359503" y="6447894"/>
                  <a:pt x="4362064" y="6447894"/>
                </a:cubicBezTo>
                <a:cubicBezTo>
                  <a:pt x="4371393" y="6447894"/>
                  <a:pt x="4378025" y="6450730"/>
                  <a:pt x="4381958" y="6456401"/>
                </a:cubicBezTo>
                <a:cubicBezTo>
                  <a:pt x="4385891" y="6462072"/>
                  <a:pt x="4387858" y="6472865"/>
                  <a:pt x="4387858" y="6488780"/>
                </a:cubicBezTo>
                <a:lnTo>
                  <a:pt x="4387858" y="6555734"/>
                </a:lnTo>
                <a:cubicBezTo>
                  <a:pt x="4387858" y="6594882"/>
                  <a:pt x="4388315" y="6622139"/>
                  <a:pt x="4389230" y="6637506"/>
                </a:cubicBezTo>
                <a:cubicBezTo>
                  <a:pt x="4390144" y="6652872"/>
                  <a:pt x="4391699" y="6665678"/>
                  <a:pt x="4393894" y="6675922"/>
                </a:cubicBezTo>
                <a:lnTo>
                  <a:pt x="4516003" y="6675922"/>
                </a:lnTo>
                <a:lnTo>
                  <a:pt x="4516003" y="6606773"/>
                </a:lnTo>
                <a:cubicBezTo>
                  <a:pt x="4510881" y="6604761"/>
                  <a:pt x="4507360" y="6601193"/>
                  <a:pt x="4505439" y="6596071"/>
                </a:cubicBezTo>
                <a:cubicBezTo>
                  <a:pt x="4503518" y="6590949"/>
                  <a:pt x="4502558" y="6581254"/>
                  <a:pt x="4502558" y="6566985"/>
                </a:cubicBezTo>
                <a:lnTo>
                  <a:pt x="4502558" y="6465730"/>
                </a:lnTo>
                <a:cubicBezTo>
                  <a:pt x="4502558" y="6429692"/>
                  <a:pt x="4495972" y="6404036"/>
                  <a:pt x="4482801" y="6388761"/>
                </a:cubicBezTo>
                <a:cubicBezTo>
                  <a:pt x="4469629" y="6373486"/>
                  <a:pt x="4448043" y="6365848"/>
                  <a:pt x="4418042" y="6365848"/>
                </a:cubicBezTo>
                <a:close/>
                <a:moveTo>
                  <a:pt x="3682459" y="6362830"/>
                </a:moveTo>
                <a:cubicBezTo>
                  <a:pt x="3672214" y="6362830"/>
                  <a:pt x="3663022" y="6365299"/>
                  <a:pt x="3654881" y="6370239"/>
                </a:cubicBezTo>
                <a:cubicBezTo>
                  <a:pt x="3646741" y="6375178"/>
                  <a:pt x="3639195" y="6382861"/>
                  <a:pt x="3632243" y="6393288"/>
                </a:cubicBezTo>
                <a:lnTo>
                  <a:pt x="3632243" y="6369141"/>
                </a:lnTo>
                <a:lnTo>
                  <a:pt x="3509860" y="6369141"/>
                </a:lnTo>
                <a:lnTo>
                  <a:pt x="3509860" y="6438290"/>
                </a:lnTo>
                <a:cubicBezTo>
                  <a:pt x="3515531" y="6440668"/>
                  <a:pt x="3519464" y="6444144"/>
                  <a:pt x="3521659" y="6448717"/>
                </a:cubicBezTo>
                <a:cubicBezTo>
                  <a:pt x="3523854" y="6453291"/>
                  <a:pt x="3524952" y="6460608"/>
                  <a:pt x="3524952" y="6470670"/>
                </a:cubicBezTo>
                <a:lnTo>
                  <a:pt x="3524952" y="6568082"/>
                </a:lnTo>
                <a:cubicBezTo>
                  <a:pt x="3524952" y="6579790"/>
                  <a:pt x="3523717" y="6588800"/>
                  <a:pt x="3521248" y="6595111"/>
                </a:cubicBezTo>
                <a:cubicBezTo>
                  <a:pt x="3518778" y="6601422"/>
                  <a:pt x="3514982" y="6605309"/>
                  <a:pt x="3509860" y="6606773"/>
                </a:cubicBezTo>
                <a:lnTo>
                  <a:pt x="3509860" y="6675922"/>
                </a:lnTo>
                <a:lnTo>
                  <a:pt x="3654195" y="6675922"/>
                </a:lnTo>
                <a:lnTo>
                  <a:pt x="3654195" y="6606773"/>
                </a:lnTo>
                <a:cubicBezTo>
                  <a:pt x="3648707" y="6604761"/>
                  <a:pt x="3644820" y="6600690"/>
                  <a:pt x="3642533" y="6594562"/>
                </a:cubicBezTo>
                <a:cubicBezTo>
                  <a:pt x="3640247" y="6588434"/>
                  <a:pt x="3639103" y="6579058"/>
                  <a:pt x="3639103" y="6566436"/>
                </a:cubicBezTo>
                <a:lnTo>
                  <a:pt x="3639103" y="6526373"/>
                </a:lnTo>
                <a:cubicBezTo>
                  <a:pt x="3639103" y="6506799"/>
                  <a:pt x="3642808" y="6492256"/>
                  <a:pt x="3650216" y="6482743"/>
                </a:cubicBezTo>
                <a:cubicBezTo>
                  <a:pt x="3657625" y="6473231"/>
                  <a:pt x="3668922" y="6468474"/>
                  <a:pt x="3684105" y="6468474"/>
                </a:cubicBezTo>
                <a:lnTo>
                  <a:pt x="3696453" y="6468474"/>
                </a:lnTo>
                <a:lnTo>
                  <a:pt x="3696453" y="6364751"/>
                </a:lnTo>
                <a:cubicBezTo>
                  <a:pt x="3693892" y="6364202"/>
                  <a:pt x="3691331" y="6363744"/>
                  <a:pt x="3688770" y="6363379"/>
                </a:cubicBezTo>
                <a:cubicBezTo>
                  <a:pt x="3686209" y="6363013"/>
                  <a:pt x="3684105" y="6362830"/>
                  <a:pt x="3682459" y="6362830"/>
                </a:cubicBezTo>
                <a:close/>
                <a:moveTo>
                  <a:pt x="3164765" y="6369141"/>
                </a:moveTo>
                <a:lnTo>
                  <a:pt x="3164765" y="6438290"/>
                </a:lnTo>
                <a:cubicBezTo>
                  <a:pt x="3169887" y="6440302"/>
                  <a:pt x="3173408" y="6443824"/>
                  <a:pt x="3175329" y="6448855"/>
                </a:cubicBezTo>
                <a:cubicBezTo>
                  <a:pt x="3177250" y="6453885"/>
                  <a:pt x="3178210" y="6463627"/>
                  <a:pt x="3178210" y="6478078"/>
                </a:cubicBezTo>
                <a:lnTo>
                  <a:pt x="3178210" y="6578784"/>
                </a:lnTo>
                <a:cubicBezTo>
                  <a:pt x="3178210" y="6614822"/>
                  <a:pt x="3184796" y="6640479"/>
                  <a:pt x="3197967" y="6655754"/>
                </a:cubicBezTo>
                <a:cubicBezTo>
                  <a:pt x="3211139" y="6671029"/>
                  <a:pt x="3232816" y="6678666"/>
                  <a:pt x="3263001" y="6678666"/>
                </a:cubicBezTo>
                <a:cubicBezTo>
                  <a:pt x="3277452" y="6678666"/>
                  <a:pt x="3291218" y="6676700"/>
                  <a:pt x="3304298" y="6672767"/>
                </a:cubicBezTo>
                <a:cubicBezTo>
                  <a:pt x="3317378" y="6668834"/>
                  <a:pt x="3329680" y="6662934"/>
                  <a:pt x="3341205" y="6655068"/>
                </a:cubicBezTo>
                <a:lnTo>
                  <a:pt x="3341205" y="6675922"/>
                </a:lnTo>
                <a:lnTo>
                  <a:pt x="3466058" y="6675922"/>
                </a:lnTo>
                <a:lnTo>
                  <a:pt x="3465784" y="6606773"/>
                </a:lnTo>
                <a:cubicBezTo>
                  <a:pt x="3460661" y="6604761"/>
                  <a:pt x="3456957" y="6601514"/>
                  <a:pt x="3454670" y="6597032"/>
                </a:cubicBezTo>
                <a:cubicBezTo>
                  <a:pt x="3452384" y="6592550"/>
                  <a:pt x="3451240" y="6584912"/>
                  <a:pt x="3451240" y="6574119"/>
                </a:cubicBezTo>
                <a:lnTo>
                  <a:pt x="3451240" y="6369141"/>
                </a:lnTo>
                <a:lnTo>
                  <a:pt x="3323095" y="6369141"/>
                </a:lnTo>
                <a:lnTo>
                  <a:pt x="3323095" y="6438290"/>
                </a:lnTo>
                <a:cubicBezTo>
                  <a:pt x="3328034" y="6440851"/>
                  <a:pt x="3331510" y="6445105"/>
                  <a:pt x="3333522" y="6451050"/>
                </a:cubicBezTo>
                <a:cubicBezTo>
                  <a:pt x="3335534" y="6456995"/>
                  <a:pt x="3336540" y="6466188"/>
                  <a:pt x="3336540" y="6478627"/>
                </a:cubicBezTo>
                <a:lnTo>
                  <a:pt x="3336540" y="6593327"/>
                </a:lnTo>
                <a:cubicBezTo>
                  <a:pt x="3333979" y="6594425"/>
                  <a:pt x="3331235" y="6595248"/>
                  <a:pt x="3328308" y="6595797"/>
                </a:cubicBezTo>
                <a:cubicBezTo>
                  <a:pt x="3325381" y="6596346"/>
                  <a:pt x="3322180" y="6596620"/>
                  <a:pt x="3318704" y="6596620"/>
                </a:cubicBezTo>
                <a:cubicBezTo>
                  <a:pt x="3309192" y="6596620"/>
                  <a:pt x="3302514" y="6593830"/>
                  <a:pt x="3298673" y="6588251"/>
                </a:cubicBezTo>
                <a:cubicBezTo>
                  <a:pt x="3294831" y="6582671"/>
                  <a:pt x="3292910" y="6572015"/>
                  <a:pt x="3292910" y="6556283"/>
                </a:cubicBezTo>
                <a:lnTo>
                  <a:pt x="3292910" y="6489329"/>
                </a:lnTo>
                <a:cubicBezTo>
                  <a:pt x="3292910" y="6450913"/>
                  <a:pt x="3292407" y="6423976"/>
                  <a:pt x="3291401" y="6408518"/>
                </a:cubicBezTo>
                <a:cubicBezTo>
                  <a:pt x="3290395" y="6393060"/>
                  <a:pt x="3288794" y="6379934"/>
                  <a:pt x="3286599" y="6369141"/>
                </a:cubicBezTo>
                <a:lnTo>
                  <a:pt x="3164765" y="6369141"/>
                </a:lnTo>
                <a:close/>
              </a:path>
            </a:pathLst>
          </a:custGeom>
          <a:gradFill flip="none" rotWithShape="1">
            <a:gsLst>
              <a:gs pos="0">
                <a:srgbClr val="CC3399">
                  <a:shade val="30000"/>
                  <a:satMod val="115000"/>
                  <a:alpha val="70000"/>
                </a:srgbClr>
              </a:gs>
              <a:gs pos="50000">
                <a:srgbClr val="CC3399">
                  <a:shade val="67500"/>
                  <a:satMod val="115000"/>
                  <a:alpha val="70000"/>
                </a:srgbClr>
              </a:gs>
              <a:gs pos="100000">
                <a:srgbClr val="CC3399">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3C8319BF-CF87-4273-96DB-CF8A4B394766}"/>
              </a:ext>
            </a:extLst>
          </p:cNvPr>
          <p:cNvSpPr txBox="1"/>
          <p:nvPr/>
        </p:nvSpPr>
        <p:spPr>
          <a:xfrm>
            <a:off x="-80211" y="1081410"/>
            <a:ext cx="9302135" cy="3508653"/>
          </a:xfrm>
          <a:prstGeom prst="rect">
            <a:avLst/>
          </a:prstGeom>
          <a:noFill/>
        </p:spPr>
        <p:txBody>
          <a:bodyPr wrap="square">
            <a:spAutoFit/>
          </a:bodyPr>
          <a:lstStyle/>
          <a:p>
            <a:pPr marL="0" marR="0" algn="ctr">
              <a:spcBef>
                <a:spcPts val="0"/>
              </a:spcBef>
              <a:spcAft>
                <a:spcPts val="1200"/>
              </a:spcAft>
            </a:pPr>
            <a:r>
              <a:rPr lang="ar-SA" sz="3600" dirty="0">
                <a:solidFill>
                  <a:schemeClr val="bg1"/>
                </a:solidFill>
                <a:effectLst/>
                <a:latin typeface="_PDMS_Saleem_QuranFont" panose="02010000000000000000" pitchFamily="2" charset="-78"/>
                <a:ea typeface="Times New Roman" panose="02020603050405020304" pitchFamily="18" charset="0"/>
                <a:cs typeface="_PDMS_Saleem_QuranFont" panose="02010000000000000000" pitchFamily="2" charset="-78"/>
              </a:rPr>
              <a:t>وَرَأَيْتَ النَّاسَ </a:t>
            </a:r>
            <a:r>
              <a:rPr lang="ar-SA" sz="3600" dirty="0">
                <a:solidFill>
                  <a:schemeClr val="bg1"/>
                </a:solidFill>
                <a:latin typeface="_PDMS_Saleem_QuranFont" panose="02010000000000000000" pitchFamily="2" charset="-78"/>
                <a:cs typeface="_PDMS_Saleem_QuranFont" panose="02010000000000000000" pitchFamily="2" charset="-78"/>
              </a:rPr>
              <a:t>يَدْخُلُونَ</a:t>
            </a:r>
            <a:r>
              <a:rPr lang="ar-SA" sz="3600" dirty="0">
                <a:solidFill>
                  <a:schemeClr val="bg1"/>
                </a:solidFill>
                <a:effectLst/>
                <a:latin typeface="_PDMS_Saleem_QuranFont" panose="02010000000000000000" pitchFamily="2" charset="-78"/>
                <a:ea typeface="Times New Roman" panose="02020603050405020304" pitchFamily="18" charset="0"/>
                <a:cs typeface="_PDMS_Saleem_QuranFont" panose="02010000000000000000" pitchFamily="2" charset="-78"/>
              </a:rPr>
              <a:t> فِي دِينِ اللَّهِ أَفْوَاجًا</a:t>
            </a:r>
            <a:endParaRPr lang="en-US" sz="3600" dirty="0">
              <a:solidFill>
                <a:schemeClr val="bg1"/>
              </a:solidFill>
              <a:effectLst/>
              <a:latin typeface="_PDMS_Saleem_QuranFont" panose="02010000000000000000" pitchFamily="2" charset="-78"/>
              <a:ea typeface="Times New Roman" panose="02020603050405020304" pitchFamily="18" charset="0"/>
              <a:cs typeface="_PDMS_Saleem_QuranFont" panose="02010000000000000000" pitchFamily="2" charset="-78"/>
            </a:endParaRPr>
          </a:p>
          <a:p>
            <a:pPr marL="0" marR="0" algn="ctr">
              <a:spcBef>
                <a:spcPts val="0"/>
              </a:spcBef>
              <a:spcAft>
                <a:spcPts val="1200"/>
              </a:spcAft>
            </a:pPr>
            <a:r>
              <a:rPr lang="en-US" sz="4400" dirty="0">
                <a:solidFill>
                  <a:schemeClr val="bg1"/>
                </a:solidFill>
                <a:latin typeface="Calibri" panose="020F0502020204030204" pitchFamily="34" charset="0"/>
                <a:cs typeface="Times New Roman" panose="02020603050405020304" pitchFamily="18" charset="0"/>
              </a:rPr>
              <a:t>Allah's Messenger was saddened that the people do not believe, so Allah is telling him that; you will see when people enter Islam in crowds.</a:t>
            </a:r>
            <a:endParaRPr lang="en-US" sz="5400" dirty="0">
              <a:solidFill>
                <a:schemeClr val="bg1"/>
              </a:solidFill>
              <a:latin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E7AF925-F1A1-4CBD-BE09-2C45F1EFC313}"/>
              </a:ext>
            </a:extLst>
          </p:cNvPr>
          <p:cNvSpPr txBox="1"/>
          <p:nvPr/>
        </p:nvSpPr>
        <p:spPr>
          <a:xfrm>
            <a:off x="158692" y="25891"/>
            <a:ext cx="4334841" cy="830997"/>
          </a:xfrm>
          <a:prstGeom prst="rect">
            <a:avLst/>
          </a:prstGeom>
          <a:noFill/>
        </p:spPr>
        <p:txBody>
          <a:bodyPr wrap="none" rtlCol="0">
            <a:spAutoFit/>
          </a:bodyPr>
          <a:lstStyle/>
          <a:p>
            <a:r>
              <a:rPr lang="en-US" sz="4800" b="1" dirty="0">
                <a:solidFill>
                  <a:schemeClr val="bg1"/>
                </a:solidFill>
              </a:rPr>
              <a:t>The Gift of Allah</a:t>
            </a:r>
          </a:p>
        </p:txBody>
      </p:sp>
      <p:sp>
        <p:nvSpPr>
          <p:cNvPr id="2" name="TextBox 1">
            <a:extLst>
              <a:ext uri="{FF2B5EF4-FFF2-40B4-BE49-F238E27FC236}">
                <a16:creationId xmlns:a16="http://schemas.microsoft.com/office/drawing/2014/main" id="{8E753638-0BB9-489E-B1CD-BA0E03B2830D}"/>
              </a:ext>
            </a:extLst>
          </p:cNvPr>
          <p:cNvSpPr txBox="1"/>
          <p:nvPr/>
        </p:nvSpPr>
        <p:spPr>
          <a:xfrm>
            <a:off x="1226031" y="4753561"/>
            <a:ext cx="6689652" cy="1077218"/>
          </a:xfrm>
          <a:prstGeom prst="rect">
            <a:avLst/>
          </a:prstGeom>
          <a:noFill/>
        </p:spPr>
        <p:txBody>
          <a:bodyPr wrap="none" rtlCol="0">
            <a:spAutoFit/>
          </a:bodyPr>
          <a:lstStyle/>
          <a:p>
            <a:r>
              <a:rPr lang="en-US" sz="3200" dirty="0">
                <a:solidFill>
                  <a:srgbClr val="FFFF00"/>
                </a:solidFill>
              </a:rPr>
              <a:t>Anyone, who had glimpse of humanity </a:t>
            </a:r>
          </a:p>
          <a:p>
            <a:pPr algn="ctr"/>
            <a:r>
              <a:rPr lang="en-US" sz="3200" dirty="0">
                <a:solidFill>
                  <a:srgbClr val="FFFF00"/>
                </a:solidFill>
              </a:rPr>
              <a:t>left in them, entered Islam.</a:t>
            </a:r>
          </a:p>
        </p:txBody>
      </p:sp>
    </p:spTree>
    <p:extLst>
      <p:ext uri="{BB962C8B-B14F-4D97-AF65-F5344CB8AC3E}">
        <p14:creationId xmlns:p14="http://schemas.microsoft.com/office/powerpoint/2010/main" val="167088650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69DB-B3A4-4B7E-91BE-B78AE8944683}"/>
              </a:ext>
            </a:extLst>
          </p:cNvPr>
          <p:cNvSpPr>
            <a:spLocks noGrp="1"/>
          </p:cNvSpPr>
          <p:nvPr>
            <p:ph type="title"/>
          </p:nvPr>
        </p:nvSpPr>
        <p:spPr>
          <a:xfrm>
            <a:off x="-262597" y="-599574"/>
            <a:ext cx="4844715" cy="1600200"/>
          </a:xfrm>
        </p:spPr>
        <p:txBody>
          <a:bodyPr>
            <a:normAutofit/>
          </a:bodyPr>
          <a:lstStyle/>
          <a:p>
            <a:pPr algn="ctr"/>
            <a:r>
              <a:rPr lang="en-US" sz="4400" b="1" dirty="0">
                <a:solidFill>
                  <a:schemeClr val="bg1"/>
                </a:solidFill>
                <a:effectLst>
                  <a:outerShdw blurRad="38100" dist="38100" dir="2700000" algn="tl">
                    <a:srgbClr val="000000">
                      <a:alpha val="43137"/>
                    </a:srgbClr>
                  </a:outerShdw>
                </a:effectLst>
              </a:rPr>
              <a:t>The Manifestation</a:t>
            </a:r>
          </a:p>
        </p:txBody>
      </p:sp>
      <p:pic>
        <p:nvPicPr>
          <p:cNvPr id="6" name="Picture Placeholder 5" descr="Shape&#10;&#10;Description automatically generated with medium confidence">
            <a:extLst>
              <a:ext uri="{FF2B5EF4-FFF2-40B4-BE49-F238E27FC236}">
                <a16:creationId xmlns:a16="http://schemas.microsoft.com/office/drawing/2014/main" id="{4EF554FA-788E-4CBF-ADF1-899DAE6F3DC4}"/>
              </a:ext>
            </a:extLst>
          </p:cNvPr>
          <p:cNvPicPr>
            <a:picLocks noGrp="1" noChangeAspect="1"/>
          </p:cNvPicPr>
          <p:nvPr>
            <p:ph type="pic" idx="1"/>
          </p:nvPr>
        </p:nvPicPr>
        <p:blipFill>
          <a:blip r:embed="rId2">
            <a:biLevel thresh="75000"/>
            <a:extLst>
              <a:ext uri="{28A0092B-C50C-407E-A947-70E740481C1C}">
                <a14:useLocalDpi xmlns:a14="http://schemas.microsoft.com/office/drawing/2010/main" val="0"/>
              </a:ext>
            </a:extLst>
          </a:blip>
          <a:srcRect l="10625" r="10625"/>
          <a:stretch>
            <a:fillRect/>
          </a:stretch>
        </p:blipFill>
        <p:spPr>
          <a:xfrm>
            <a:off x="5327707" y="2799471"/>
            <a:ext cx="3311348" cy="3858003"/>
          </a:xfrm>
        </p:spPr>
      </p:pic>
      <p:sp>
        <p:nvSpPr>
          <p:cNvPr id="4" name="Text Placeholder 3">
            <a:extLst>
              <a:ext uri="{FF2B5EF4-FFF2-40B4-BE49-F238E27FC236}">
                <a16:creationId xmlns:a16="http://schemas.microsoft.com/office/drawing/2014/main" id="{CF6DA2C5-FD36-48BB-BD80-3D4E34B6A2B6}"/>
              </a:ext>
            </a:extLst>
          </p:cNvPr>
          <p:cNvSpPr>
            <a:spLocks noGrp="1"/>
          </p:cNvSpPr>
          <p:nvPr>
            <p:ph type="body" sz="half" idx="2"/>
          </p:nvPr>
        </p:nvSpPr>
        <p:spPr>
          <a:xfrm>
            <a:off x="132535" y="1335506"/>
            <a:ext cx="4054453" cy="5321968"/>
          </a:xfrm>
        </p:spPr>
        <p:txBody>
          <a:bodyPr/>
          <a:lstStyle/>
          <a:p>
            <a:pPr algn="ctr"/>
            <a:r>
              <a:rPr lang="en-US" sz="2800" i="0" dirty="0">
                <a:effectLst/>
                <a:latin typeface="Open Sans" panose="020B0606030504020204" pitchFamily="34" charset="0"/>
              </a:rPr>
              <a:t>We manifest the directive of this surah in the two prostrations in Salah. In </a:t>
            </a:r>
            <a:r>
              <a:rPr lang="en-US" sz="2800" i="0" dirty="0" err="1">
                <a:effectLst/>
                <a:latin typeface="Open Sans" panose="020B0606030504020204" pitchFamily="34" charset="0"/>
              </a:rPr>
              <a:t>Sajda</a:t>
            </a:r>
            <a:r>
              <a:rPr lang="en-US" sz="2800" i="0" dirty="0">
                <a:effectLst/>
                <a:latin typeface="Open Sans" panose="020B0606030504020204" pitchFamily="34" charset="0"/>
              </a:rPr>
              <a:t> we declare His Perfection with </a:t>
            </a:r>
            <a:r>
              <a:rPr lang="en-US" sz="2800" b="1" i="0" dirty="0">
                <a:solidFill>
                  <a:srgbClr val="FF0000"/>
                </a:solidFill>
                <a:effectLst/>
                <a:latin typeface="Open Sans" panose="020B0606030504020204" pitchFamily="34" charset="0"/>
              </a:rPr>
              <a:t>Sub-</a:t>
            </a:r>
            <a:r>
              <a:rPr lang="en-US" sz="2800" b="1" i="0" dirty="0" err="1">
                <a:solidFill>
                  <a:srgbClr val="FF0000"/>
                </a:solidFill>
                <a:effectLst/>
                <a:latin typeface="Open Sans" panose="020B0606030504020204" pitchFamily="34" charset="0"/>
              </a:rPr>
              <a:t>haan</a:t>
            </a:r>
            <a:r>
              <a:rPr lang="en-US" sz="2800" i="0" dirty="0">
                <a:effectLst/>
                <a:latin typeface="Open Sans" panose="020B0606030504020204" pitchFamily="34" charset="0"/>
              </a:rPr>
              <a:t> and express our </a:t>
            </a:r>
            <a:r>
              <a:rPr lang="en-US" sz="2800" dirty="0">
                <a:latin typeface="Open Sans" panose="020B0606030504020204" pitchFamily="34" charset="0"/>
              </a:rPr>
              <a:t>gratitude and praise </a:t>
            </a:r>
            <a:r>
              <a:rPr lang="en-US" sz="2800" i="0" dirty="0">
                <a:effectLst/>
                <a:latin typeface="Open Sans" panose="020B0606030504020204" pitchFamily="34" charset="0"/>
              </a:rPr>
              <a:t>with His </a:t>
            </a:r>
            <a:r>
              <a:rPr lang="en-US" sz="2800" b="1" i="0" dirty="0" err="1">
                <a:solidFill>
                  <a:srgbClr val="FFFF00"/>
                </a:solidFill>
                <a:effectLst/>
                <a:latin typeface="Open Sans" panose="020B0606030504020204" pitchFamily="34" charset="0"/>
              </a:rPr>
              <a:t>Hamd</a:t>
            </a:r>
            <a:r>
              <a:rPr lang="en-US" sz="2800" i="0" dirty="0">
                <a:solidFill>
                  <a:srgbClr val="FFFF00"/>
                </a:solidFill>
                <a:effectLst/>
                <a:latin typeface="Open Sans" panose="020B0606030504020204" pitchFamily="34" charset="0"/>
              </a:rPr>
              <a:t>.</a:t>
            </a:r>
            <a:r>
              <a:rPr lang="en-US" sz="2800" i="0" dirty="0">
                <a:effectLst/>
                <a:latin typeface="Open Sans" panose="020B0606030504020204" pitchFamily="34" charset="0"/>
              </a:rPr>
              <a:t> In between the prostrations we ask for forgiveness through </a:t>
            </a:r>
            <a:r>
              <a:rPr lang="en-US" sz="2800" b="1" i="0" dirty="0" err="1">
                <a:solidFill>
                  <a:schemeClr val="accent1">
                    <a:lumMod val="60000"/>
                    <a:lumOff val="40000"/>
                  </a:schemeClr>
                </a:solidFill>
                <a:effectLst/>
                <a:latin typeface="Open Sans" panose="020B0606030504020204" pitchFamily="34" charset="0"/>
              </a:rPr>
              <a:t>Istighfaar</a:t>
            </a:r>
            <a:r>
              <a:rPr lang="en-US" sz="2800" i="0" dirty="0">
                <a:effectLst/>
                <a:latin typeface="Open Sans" panose="020B0606030504020204" pitchFamily="34" charset="0"/>
              </a:rPr>
              <a:t>.</a:t>
            </a:r>
          </a:p>
          <a:p>
            <a:endParaRPr lang="en-US" dirty="0"/>
          </a:p>
        </p:txBody>
      </p:sp>
      <p:sp>
        <p:nvSpPr>
          <p:cNvPr id="5" name="TextBox 4">
            <a:extLst>
              <a:ext uri="{FF2B5EF4-FFF2-40B4-BE49-F238E27FC236}">
                <a16:creationId xmlns:a16="http://schemas.microsoft.com/office/drawing/2014/main" id="{3606113B-47B5-404E-8852-56603E3B48EF}"/>
              </a:ext>
            </a:extLst>
          </p:cNvPr>
          <p:cNvSpPr txBox="1"/>
          <p:nvPr/>
        </p:nvSpPr>
        <p:spPr>
          <a:xfrm>
            <a:off x="4807224" y="121815"/>
            <a:ext cx="4650204" cy="2677656"/>
          </a:xfrm>
          <a:prstGeom prst="rect">
            <a:avLst/>
          </a:prstGeom>
          <a:noFill/>
        </p:spPr>
        <p:txBody>
          <a:bodyPr wrap="square">
            <a:spAutoFit/>
          </a:bodyPr>
          <a:lstStyle/>
          <a:p>
            <a:pPr algn="ctr"/>
            <a:r>
              <a:rPr lang="ar-SA" sz="4400" b="0" i="0" dirty="0">
                <a:solidFill>
                  <a:srgbClr val="FF0000"/>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فَسَبِّحۡ</a:t>
            </a:r>
            <a:endParaRPr lang="ur-PK" sz="3600" b="0" i="0" dirty="0">
              <a:solidFill>
                <a:srgbClr val="FF0000"/>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endParaRPr>
          </a:p>
          <a:p>
            <a:pPr algn="ctr"/>
            <a:r>
              <a:rPr lang="ar-SA" sz="3600" b="0" i="0" dirty="0">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a:t>
            </a:r>
            <a:r>
              <a:rPr lang="ar-SA" sz="4400" b="0" i="0" dirty="0">
                <a:solidFill>
                  <a:srgbClr val="FFFF00"/>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بِحَمۡدِ</a:t>
            </a:r>
            <a:r>
              <a:rPr lang="ar-SA" sz="3600" b="0" i="0" dirty="0">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رَبِّكَ </a:t>
            </a:r>
            <a:endParaRPr lang="en-US" sz="3600" b="0" i="0" dirty="0">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endParaRPr>
          </a:p>
          <a:p>
            <a:pPr algn="ctr"/>
            <a:r>
              <a:rPr lang="ar-SA" sz="4400" b="0" i="0" dirty="0">
                <a:solidFill>
                  <a:schemeClr val="accent1">
                    <a:lumMod val="60000"/>
                    <a:lumOff val="4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وَاسۡتَغۡفِرۡهُ​ </a:t>
            </a:r>
            <a:endParaRPr lang="en-US" sz="4400" b="0" i="0" dirty="0">
              <a:solidFill>
                <a:schemeClr val="accent1">
                  <a:lumMod val="60000"/>
                  <a:lumOff val="4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endParaRPr>
          </a:p>
          <a:p>
            <a:pPr algn="ctr"/>
            <a:r>
              <a:rPr lang="ar-SA" sz="3600" b="0" i="0" dirty="0">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اِنَّهٗ كَانَ</a:t>
            </a:r>
            <a:r>
              <a:rPr lang="ur-PK" sz="3600" dirty="0">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a:t>
            </a:r>
            <a:r>
              <a:rPr lang="ar-SA" sz="3600" b="0" i="0" dirty="0">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تَوَّابًا</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606879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8827F1-3359-44F6-9009-43AE2B17F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3"/>
            <a:ext cx="9144001"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a:endParaRPr>
          </a:p>
        </p:txBody>
      </p:sp>
      <p:sp>
        <p:nvSpPr>
          <p:cNvPr id="11" name="Rectangle 10">
            <a:extLst>
              <a:ext uri="{FF2B5EF4-FFF2-40B4-BE49-F238E27FC236}">
                <a16:creationId xmlns:a16="http://schemas.microsoft.com/office/drawing/2014/main" id="{17AFAD67-5350-4773-886F-D6DD7E66D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550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a:endParaRPr>
          </a:p>
        </p:txBody>
      </p:sp>
      <p:pic>
        <p:nvPicPr>
          <p:cNvPr id="4" name="Picture 3" descr="Digital pixels and light background">
            <a:extLst>
              <a:ext uri="{FF2B5EF4-FFF2-40B4-BE49-F238E27FC236}">
                <a16:creationId xmlns:a16="http://schemas.microsoft.com/office/drawing/2014/main" id="{333AA4B8-994F-4DA5-86D6-B411777F02E1}"/>
              </a:ext>
            </a:extLst>
          </p:cNvPr>
          <p:cNvPicPr>
            <a:picLocks noChangeAspect="1"/>
          </p:cNvPicPr>
          <p:nvPr/>
        </p:nvPicPr>
        <p:blipFill rotWithShape="1">
          <a:blip r:embed="rId2">
            <a:alphaModFix amt="40000"/>
          </a:blip>
          <a:srcRect t="14653" r="-1" b="5821"/>
          <a:stretch/>
        </p:blipFill>
        <p:spPr>
          <a:xfrm>
            <a:off x="-2" y="845651"/>
            <a:ext cx="9141699" cy="5143493"/>
          </a:xfrm>
          <a:prstGeom prst="rect">
            <a:avLst/>
          </a:prstGeom>
          <a:ln w="12700">
            <a:noFill/>
          </a:ln>
        </p:spPr>
      </p:pic>
      <p:grpSp>
        <p:nvGrpSpPr>
          <p:cNvPr id="13" name="Group 12">
            <a:extLst>
              <a:ext uri="{FF2B5EF4-FFF2-40B4-BE49-F238E27FC236}">
                <a16:creationId xmlns:a16="http://schemas.microsoft.com/office/drawing/2014/main" id="{654AC0FE-C43D-49AC-9730-284354DEC8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1275" y="857316"/>
            <a:ext cx="8199758" cy="5148223"/>
            <a:chOff x="628366" y="87"/>
            <a:chExt cx="10933011" cy="6864297"/>
          </a:xfrm>
        </p:grpSpPr>
        <p:cxnSp>
          <p:nvCxnSpPr>
            <p:cNvPr id="14" name="Straight Connector 13">
              <a:extLst>
                <a:ext uri="{FF2B5EF4-FFF2-40B4-BE49-F238E27FC236}">
                  <a16:creationId xmlns:a16="http://schemas.microsoft.com/office/drawing/2014/main" id="{246F6FE9-8F24-4E96-8FA6-DABE61A20C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282750" y="3429044"/>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C5E755-8FD9-4EBF-978B-015F9339F3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6688336" y="3429043"/>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C7F63B7-3E85-42EC-8447-F6699247EC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8366" y="3413532"/>
              <a:ext cx="258581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Graphic 11">
              <a:extLst>
                <a:ext uri="{FF2B5EF4-FFF2-40B4-BE49-F238E27FC236}">
                  <a16:creationId xmlns:a16="http://schemas.microsoft.com/office/drawing/2014/main" id="{AFDFA9EA-AAC0-416F-A0E9-ACD410E9D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2063" y="702002"/>
              <a:ext cx="5759819" cy="6155995"/>
            </a:xfrm>
            <a:custGeom>
              <a:avLst/>
              <a:gdLst>
                <a:gd name="connsiteX0" fmla="*/ 0 w 4320540"/>
                <a:gd name="connsiteY0" fmla="*/ 4617720 h 4617719"/>
                <a:gd name="connsiteX1" fmla="*/ 0 w 4320540"/>
                <a:gd name="connsiteY1" fmla="*/ 4268439 h 4617719"/>
                <a:gd name="connsiteX2" fmla="*/ 0 w 4320540"/>
                <a:gd name="connsiteY2" fmla="*/ 2052352 h 4617719"/>
                <a:gd name="connsiteX3" fmla="*/ 2160270 w 4320540"/>
                <a:gd name="connsiteY3" fmla="*/ 0 h 4617719"/>
                <a:gd name="connsiteX4" fmla="*/ 2160270 w 4320540"/>
                <a:gd name="connsiteY4" fmla="*/ 0 h 4617719"/>
                <a:gd name="connsiteX5" fmla="*/ 4320540 w 4320540"/>
                <a:gd name="connsiteY5" fmla="*/ 2052352 h 4617719"/>
                <a:gd name="connsiteX6" fmla="*/ 4320540 w 4320540"/>
                <a:gd name="connsiteY6" fmla="*/ 2782443 h 4617719"/>
                <a:gd name="connsiteX7" fmla="*/ 4320540 w 4320540"/>
                <a:gd name="connsiteY7" fmla="*/ 4617720 h 461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540" h="4617719">
                  <a:moveTo>
                    <a:pt x="0" y="4617720"/>
                  </a:moveTo>
                  <a:lnTo>
                    <a:pt x="0" y="4268439"/>
                  </a:lnTo>
                  <a:lnTo>
                    <a:pt x="0" y="2052352"/>
                  </a:lnTo>
                  <a:cubicBezTo>
                    <a:pt x="0" y="918877"/>
                    <a:pt x="967169" y="0"/>
                    <a:pt x="2160270" y="0"/>
                  </a:cubicBezTo>
                  <a:lnTo>
                    <a:pt x="2160270" y="0"/>
                  </a:lnTo>
                  <a:cubicBezTo>
                    <a:pt x="3353372" y="0"/>
                    <a:pt x="4320540" y="918877"/>
                    <a:pt x="4320540" y="2052352"/>
                  </a:cubicBezTo>
                  <a:lnTo>
                    <a:pt x="4320540" y="2782443"/>
                  </a:lnTo>
                  <a:lnTo>
                    <a:pt x="4320540" y="4617720"/>
                  </a:lnTo>
                </a:path>
              </a:pathLst>
            </a:custGeom>
            <a:noFill/>
            <a:ln w="12700" cap="flat">
              <a:solidFill>
                <a:schemeClr val="accent4"/>
              </a:solidFill>
              <a:prstDash val="solid"/>
              <a:miter/>
            </a:ln>
          </p:spPr>
          <p:txBody>
            <a:bodyPr rtlCol="0" anchor="ctr"/>
            <a:lstStyle/>
            <a:p>
              <a:pPr defTabSz="685800"/>
              <a:endParaRPr lang="en-US" sz="1350">
                <a:solidFill>
                  <a:srgbClr val="FFFFFF"/>
                </a:solidFill>
                <a:latin typeface="Avenir Next LT Pro"/>
              </a:endParaRPr>
            </a:p>
          </p:txBody>
        </p:sp>
        <p:cxnSp>
          <p:nvCxnSpPr>
            <p:cNvPr id="18" name="Straight Connector 17">
              <a:extLst>
                <a:ext uri="{FF2B5EF4-FFF2-40B4-BE49-F238E27FC236}">
                  <a16:creationId xmlns:a16="http://schemas.microsoft.com/office/drawing/2014/main" id="{C4EF7E7E-9948-4D78-BE70-F624A62D85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974010" y="3413529"/>
              <a:ext cx="258736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975AAAB-9AEC-496F-94E4-CE5330CB49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2421" y="3431507"/>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5BF383-42C5-4FE4-894A-17B84AF224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6164"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0939B25-6AA9-47A6-98F5-A69FC3AC30E1}"/>
              </a:ext>
            </a:extLst>
          </p:cNvPr>
          <p:cNvSpPr txBox="1"/>
          <p:nvPr/>
        </p:nvSpPr>
        <p:spPr>
          <a:xfrm>
            <a:off x="158692" y="25891"/>
            <a:ext cx="4651723" cy="830997"/>
          </a:xfrm>
          <a:prstGeom prst="rect">
            <a:avLst/>
          </a:prstGeom>
          <a:noFill/>
        </p:spPr>
        <p:txBody>
          <a:bodyPr wrap="none" rtlCol="0">
            <a:spAutoFit/>
          </a:bodyPr>
          <a:lstStyle/>
          <a:p>
            <a:r>
              <a:rPr lang="en-US" sz="4800" b="1" dirty="0">
                <a:solidFill>
                  <a:schemeClr val="bg1"/>
                </a:solidFill>
              </a:rPr>
              <a:t>The Final Word</a:t>
            </a:r>
          </a:p>
        </p:txBody>
      </p:sp>
      <p:sp>
        <p:nvSpPr>
          <p:cNvPr id="22" name="TextBox 21">
            <a:extLst>
              <a:ext uri="{FF2B5EF4-FFF2-40B4-BE49-F238E27FC236}">
                <a16:creationId xmlns:a16="http://schemas.microsoft.com/office/drawing/2014/main" id="{B58799A0-B732-41E3-9A40-B45B9749118E}"/>
              </a:ext>
            </a:extLst>
          </p:cNvPr>
          <p:cNvSpPr txBox="1"/>
          <p:nvPr/>
        </p:nvSpPr>
        <p:spPr>
          <a:xfrm>
            <a:off x="314437" y="1015581"/>
            <a:ext cx="8576342" cy="1569660"/>
          </a:xfrm>
          <a:prstGeom prst="rect">
            <a:avLst/>
          </a:prstGeom>
          <a:noFill/>
        </p:spPr>
        <p:txBody>
          <a:bodyPr wrap="square">
            <a:spAutoFit/>
          </a:bodyPr>
          <a:lstStyle/>
          <a:p>
            <a:pPr algn="ct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The victory of Allah is great, but the </a:t>
            </a:r>
          </a:p>
          <a:p>
            <a:pPr algn="ct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remembrance of Allah is greater!</a:t>
            </a:r>
            <a:br>
              <a:rPr lang="en-US" sz="32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3200" dirty="0"/>
          </a:p>
        </p:txBody>
      </p:sp>
      <p:sp>
        <p:nvSpPr>
          <p:cNvPr id="5" name="TextBox 4">
            <a:extLst>
              <a:ext uri="{FF2B5EF4-FFF2-40B4-BE49-F238E27FC236}">
                <a16:creationId xmlns:a16="http://schemas.microsoft.com/office/drawing/2014/main" id="{2ED17BD1-E1FF-4041-AC24-E5C6AE7A2FED}"/>
              </a:ext>
            </a:extLst>
          </p:cNvPr>
          <p:cNvSpPr txBox="1"/>
          <p:nvPr/>
        </p:nvSpPr>
        <p:spPr>
          <a:xfrm>
            <a:off x="3637622" y="1999432"/>
            <a:ext cx="803425" cy="1200329"/>
          </a:xfrm>
          <a:prstGeom prst="rect">
            <a:avLst/>
          </a:prstGeom>
          <a:noFill/>
        </p:spPr>
        <p:txBody>
          <a:bodyPr wrap="none" rtlCol="0">
            <a:spAutoFit/>
          </a:bodyPr>
          <a:lstStyle/>
          <a:p>
            <a:r>
              <a:rPr lang="en-US" sz="7200" dirty="0">
                <a:solidFill>
                  <a:schemeClr val="bg1">
                    <a:lumMod val="50000"/>
                    <a:lumOff val="50000"/>
                  </a:schemeClr>
                </a:solidFill>
                <a:effectLst>
                  <a:outerShdw blurRad="50800" dist="38100" algn="l" rotWithShape="0">
                    <a:prstClr val="black">
                      <a:alpha val="40000"/>
                    </a:prstClr>
                  </a:outerShdw>
                </a:effectLst>
                <a:latin typeface="Aachen BT" panose="02040906030706050204" pitchFamily="18" charset="0"/>
              </a:rPr>
              <a:t>R</a:t>
            </a:r>
          </a:p>
        </p:txBody>
      </p:sp>
      <p:sp>
        <p:nvSpPr>
          <p:cNvPr id="23" name="TextBox 22">
            <a:extLst>
              <a:ext uri="{FF2B5EF4-FFF2-40B4-BE49-F238E27FC236}">
                <a16:creationId xmlns:a16="http://schemas.microsoft.com/office/drawing/2014/main" id="{C73E32D7-1524-408C-9917-577CA88CF03D}"/>
              </a:ext>
            </a:extLst>
          </p:cNvPr>
          <p:cNvSpPr txBox="1"/>
          <p:nvPr/>
        </p:nvSpPr>
        <p:spPr>
          <a:xfrm>
            <a:off x="4041473" y="1999432"/>
            <a:ext cx="803425" cy="1200329"/>
          </a:xfrm>
          <a:prstGeom prst="rect">
            <a:avLst/>
          </a:prstGeom>
          <a:noFill/>
        </p:spPr>
        <p:txBody>
          <a:bodyPr wrap="none" rtlCol="0">
            <a:spAutoFit/>
          </a:bodyPr>
          <a:lstStyle/>
          <a:p>
            <a:r>
              <a:rPr lang="en-US" sz="7200" dirty="0">
                <a:solidFill>
                  <a:srgbClr val="BAD0E2">
                    <a:alpha val="76000"/>
                  </a:srgbClr>
                </a:solidFill>
                <a:latin typeface="Aachen BT" panose="02040906030706050204" pitchFamily="18" charset="0"/>
              </a:rPr>
              <a:t>R</a:t>
            </a:r>
          </a:p>
        </p:txBody>
      </p:sp>
      <p:sp>
        <p:nvSpPr>
          <p:cNvPr id="24" name="TextBox 23">
            <a:extLst>
              <a:ext uri="{FF2B5EF4-FFF2-40B4-BE49-F238E27FC236}">
                <a16:creationId xmlns:a16="http://schemas.microsoft.com/office/drawing/2014/main" id="{04991618-9562-4031-A829-E44930B6FB8E}"/>
              </a:ext>
            </a:extLst>
          </p:cNvPr>
          <p:cNvSpPr txBox="1"/>
          <p:nvPr/>
        </p:nvSpPr>
        <p:spPr>
          <a:xfrm>
            <a:off x="4471618" y="1999432"/>
            <a:ext cx="803425" cy="1200329"/>
          </a:xfrm>
          <a:prstGeom prst="rect">
            <a:avLst/>
          </a:prstGeom>
          <a:noFill/>
        </p:spPr>
        <p:txBody>
          <a:bodyPr wrap="none" rtlCol="0">
            <a:spAutoFit/>
          </a:bodyPr>
          <a:lstStyle/>
          <a:p>
            <a:r>
              <a:rPr lang="en-US" sz="7200" dirty="0">
                <a:solidFill>
                  <a:schemeClr val="tx1">
                    <a:alpha val="68000"/>
                  </a:schemeClr>
                </a:solidFill>
                <a:latin typeface="Aachen BT" panose="02040906030706050204" pitchFamily="18" charset="0"/>
              </a:rPr>
              <a:t>R</a:t>
            </a:r>
          </a:p>
        </p:txBody>
      </p:sp>
      <p:sp>
        <p:nvSpPr>
          <p:cNvPr id="6" name="TextBox 5">
            <a:extLst>
              <a:ext uri="{FF2B5EF4-FFF2-40B4-BE49-F238E27FC236}">
                <a16:creationId xmlns:a16="http://schemas.microsoft.com/office/drawing/2014/main" id="{69376E29-5592-4C26-9CC4-C57E35B742FC}"/>
              </a:ext>
            </a:extLst>
          </p:cNvPr>
          <p:cNvSpPr txBox="1"/>
          <p:nvPr/>
        </p:nvSpPr>
        <p:spPr>
          <a:xfrm>
            <a:off x="1925557" y="2968928"/>
            <a:ext cx="5526962" cy="461665"/>
          </a:xfrm>
          <a:prstGeom prst="rect">
            <a:avLst/>
          </a:prstGeom>
          <a:noFill/>
        </p:spPr>
        <p:txBody>
          <a:bodyPr wrap="none" rtlCol="0">
            <a:spAutoFit/>
          </a:bodyPr>
          <a:lstStyle/>
          <a:p>
            <a:r>
              <a:rPr lang="en-US" sz="2400" dirty="0">
                <a:solidFill>
                  <a:srgbClr val="7F7F7F"/>
                </a:solidFill>
                <a:latin typeface="Aachen BT" panose="02040906030706050204" pitchFamily="18" charset="0"/>
              </a:rPr>
              <a:t>Ramadan</a:t>
            </a:r>
            <a:r>
              <a:rPr lang="en-US" sz="2400" dirty="0">
                <a:latin typeface="Aachen BT" panose="02040906030706050204" pitchFamily="18" charset="0"/>
              </a:rPr>
              <a:t> </a:t>
            </a:r>
            <a:r>
              <a:rPr lang="en-US" sz="2400" dirty="0">
                <a:solidFill>
                  <a:srgbClr val="8E9FB5"/>
                </a:solidFill>
                <a:latin typeface="Aachen BT" panose="02040906030706050204" pitchFamily="18" charset="0"/>
              </a:rPr>
              <a:t>Recommended </a:t>
            </a:r>
            <a:r>
              <a:rPr lang="en-US" sz="2400" dirty="0">
                <a:solidFill>
                  <a:srgbClr val="AFB6C1"/>
                </a:solidFill>
                <a:latin typeface="Aachen BT" panose="02040906030706050204" pitchFamily="18" charset="0"/>
              </a:rPr>
              <a:t>Recitation</a:t>
            </a:r>
          </a:p>
        </p:txBody>
      </p:sp>
      <p:sp>
        <p:nvSpPr>
          <p:cNvPr id="25" name="TextBox 24">
            <a:extLst>
              <a:ext uri="{FF2B5EF4-FFF2-40B4-BE49-F238E27FC236}">
                <a16:creationId xmlns:a16="http://schemas.microsoft.com/office/drawing/2014/main" id="{C0053B43-6DDB-43F6-8E42-3F01BE2A5CA8}"/>
              </a:ext>
            </a:extLst>
          </p:cNvPr>
          <p:cNvSpPr txBox="1"/>
          <p:nvPr/>
        </p:nvSpPr>
        <p:spPr>
          <a:xfrm>
            <a:off x="549769" y="3442724"/>
            <a:ext cx="8340994" cy="2246769"/>
          </a:xfrm>
          <a:prstGeom prst="rect">
            <a:avLst/>
          </a:prstGeom>
          <a:noFill/>
        </p:spPr>
        <p:txBody>
          <a:bodyPr wrap="square">
            <a:spAutoFit/>
          </a:bodyPr>
          <a:lstStyle/>
          <a:p>
            <a:r>
              <a:rPr lang="en-US" sz="2800" dirty="0">
                <a:effectLst/>
                <a:latin typeface="Calibri" panose="020F0502020204030204" pitchFamily="34" charset="0"/>
                <a:ea typeface="Times New Roman" panose="02020603050405020304" pitchFamily="18" charset="0"/>
                <a:cs typeface="Times New Roman" panose="02020603050405020304" pitchFamily="18" charset="0"/>
              </a:rPr>
              <a:t>Recite, [O Muhammad], what has been revealed to you of the Book and establish prayer. Indeed, prayer prohibits immorality and wrongdoing, and the remembrance of Allah is greater. And Allah knows that which you do.  (29:45)</a:t>
            </a:r>
            <a:endParaRPr lang="en-US" sz="2800" dirty="0"/>
          </a:p>
        </p:txBody>
      </p:sp>
      <p:sp>
        <p:nvSpPr>
          <p:cNvPr id="8" name="TextBox 7">
            <a:extLst>
              <a:ext uri="{FF2B5EF4-FFF2-40B4-BE49-F238E27FC236}">
                <a16:creationId xmlns:a16="http://schemas.microsoft.com/office/drawing/2014/main" id="{CE6765CB-6433-4A55-B2FB-5B6ACC500A8F}"/>
              </a:ext>
            </a:extLst>
          </p:cNvPr>
          <p:cNvSpPr txBox="1"/>
          <p:nvPr/>
        </p:nvSpPr>
        <p:spPr>
          <a:xfrm>
            <a:off x="-163190" y="5989144"/>
            <a:ext cx="9304887" cy="830997"/>
          </a:xfrm>
          <a:prstGeom prst="rect">
            <a:avLst/>
          </a:prstGeom>
          <a:noFill/>
        </p:spPr>
        <p:txBody>
          <a:bodyPr wrap="square" rtlCol="0">
            <a:spAutoFit/>
          </a:bodyPr>
          <a:lstStyle/>
          <a:p>
            <a:pPr algn="ctr"/>
            <a:r>
              <a:rPr lang="en-US" sz="2400" dirty="0">
                <a:solidFill>
                  <a:schemeClr val="bg1"/>
                </a:solidFill>
              </a:rPr>
              <a:t>Surah </a:t>
            </a:r>
            <a:r>
              <a:rPr lang="en-US" sz="2400" b="1" dirty="0" err="1">
                <a:solidFill>
                  <a:schemeClr val="bg1"/>
                </a:solidFill>
              </a:rPr>
              <a:t>Ankabut</a:t>
            </a:r>
            <a:r>
              <a:rPr lang="en-US" sz="2400" dirty="0">
                <a:solidFill>
                  <a:schemeClr val="bg1"/>
                </a:solidFill>
              </a:rPr>
              <a:t> is one of the three recommended surahs to be recited during </a:t>
            </a:r>
            <a:r>
              <a:rPr lang="en-US" sz="2400" dirty="0" err="1">
                <a:solidFill>
                  <a:schemeClr val="bg1"/>
                </a:solidFill>
              </a:rPr>
              <a:t>Shab</a:t>
            </a:r>
            <a:r>
              <a:rPr lang="en-US" sz="2400" dirty="0">
                <a:solidFill>
                  <a:schemeClr val="bg1"/>
                </a:solidFill>
              </a:rPr>
              <a:t>-e-</a:t>
            </a:r>
            <a:r>
              <a:rPr lang="en-US" sz="2400" dirty="0" err="1">
                <a:solidFill>
                  <a:schemeClr val="bg1"/>
                </a:solidFill>
              </a:rPr>
              <a:t>Qadr</a:t>
            </a:r>
            <a:r>
              <a:rPr lang="en-US" sz="2400" dirty="0">
                <a:solidFill>
                  <a:schemeClr val="bg1"/>
                </a:solidFill>
              </a:rPr>
              <a:t>.</a:t>
            </a:r>
          </a:p>
        </p:txBody>
      </p:sp>
    </p:spTree>
    <p:extLst>
      <p:ext uri="{BB962C8B-B14F-4D97-AF65-F5344CB8AC3E}">
        <p14:creationId xmlns:p14="http://schemas.microsoft.com/office/powerpoint/2010/main" val="35878722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are Disease Day Quiz 2019 - On Medicine">
            <a:extLst>
              <a:ext uri="{FF2B5EF4-FFF2-40B4-BE49-F238E27FC236}">
                <a16:creationId xmlns:a16="http://schemas.microsoft.com/office/drawing/2014/main" id="{1A77EEF8-FD66-4408-9CFE-78D9D3FD70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1169606"/>
            <a:ext cx="8178799" cy="451878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86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100000">
              <a:srgbClr val="CC3399"/>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A3E2FD-6C27-4F68-9491-7C040D751809}"/>
              </a:ext>
            </a:extLst>
          </p:cNvPr>
          <p:cNvSpPr/>
          <p:nvPr/>
        </p:nvSpPr>
        <p:spPr>
          <a:xfrm>
            <a:off x="408202"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Rounded Corners 9">
            <a:extLst>
              <a:ext uri="{FF2B5EF4-FFF2-40B4-BE49-F238E27FC236}">
                <a16:creationId xmlns:a16="http://schemas.microsoft.com/office/drawing/2014/main" id="{7A4B9AEC-7262-4C9D-9D46-7537ED39E997}"/>
              </a:ext>
            </a:extLst>
          </p:cNvPr>
          <p:cNvSpPr/>
          <p:nvPr/>
        </p:nvSpPr>
        <p:spPr>
          <a:xfrm>
            <a:off x="523304"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49ACD651-4FEB-41D0-89B3-1C7A1783E7C7}"/>
              </a:ext>
            </a:extLst>
          </p:cNvPr>
          <p:cNvSpPr txBox="1"/>
          <p:nvPr/>
        </p:nvSpPr>
        <p:spPr>
          <a:xfrm>
            <a:off x="805871" y="2815646"/>
            <a:ext cx="1001486" cy="646331"/>
          </a:xfrm>
          <a:prstGeom prst="rect">
            <a:avLst/>
          </a:prstGeom>
          <a:noFill/>
        </p:spPr>
        <p:txBody>
          <a:bodyPr wrap="square" rtlCol="0" anchor="ctr">
            <a:spAutoFit/>
          </a:bodyPr>
          <a:lstStyle/>
          <a:p>
            <a:pPr algn="ctr"/>
            <a:r>
              <a:rPr lang="en-US" sz="3600" b="1" dirty="0">
                <a:latin typeface="Oswald" panose="02000503000000000000" pitchFamily="2" charset="0"/>
              </a:rPr>
              <a:t>A</a:t>
            </a:r>
          </a:p>
        </p:txBody>
      </p:sp>
      <p:sp>
        <p:nvSpPr>
          <p:cNvPr id="46" name="Freeform: Shape 45">
            <a:extLst>
              <a:ext uri="{FF2B5EF4-FFF2-40B4-BE49-F238E27FC236}">
                <a16:creationId xmlns:a16="http://schemas.microsoft.com/office/drawing/2014/main" id="{D538F5DF-262A-48C2-822B-67079CC26867}"/>
              </a:ext>
            </a:extLst>
          </p:cNvPr>
          <p:cNvSpPr/>
          <p:nvPr/>
        </p:nvSpPr>
        <p:spPr>
          <a:xfrm>
            <a:off x="408199"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F464DAAD-BCEB-4148-946C-86EC118C3DC8}"/>
              </a:ext>
            </a:extLst>
          </p:cNvPr>
          <p:cNvSpPr/>
          <p:nvPr/>
        </p:nvSpPr>
        <p:spPr>
          <a:xfrm>
            <a:off x="2591828"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60231C6A-F213-47C9-B37E-C104E5A2C019}"/>
              </a:ext>
            </a:extLst>
          </p:cNvPr>
          <p:cNvSpPr/>
          <p:nvPr/>
        </p:nvSpPr>
        <p:spPr>
          <a:xfrm>
            <a:off x="2706930"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6D9AC354-20CA-4B7D-9955-3D9E618AAE76}"/>
              </a:ext>
            </a:extLst>
          </p:cNvPr>
          <p:cNvSpPr txBox="1"/>
          <p:nvPr/>
        </p:nvSpPr>
        <p:spPr>
          <a:xfrm>
            <a:off x="3044170"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B</a:t>
            </a:r>
          </a:p>
        </p:txBody>
      </p:sp>
      <p:sp>
        <p:nvSpPr>
          <p:cNvPr id="19" name="TextBox 18">
            <a:extLst>
              <a:ext uri="{FF2B5EF4-FFF2-40B4-BE49-F238E27FC236}">
                <a16:creationId xmlns:a16="http://schemas.microsoft.com/office/drawing/2014/main" id="{6B5E15BB-10A1-4E3D-9149-9ECC8C936215}"/>
              </a:ext>
            </a:extLst>
          </p:cNvPr>
          <p:cNvSpPr txBox="1"/>
          <p:nvPr/>
        </p:nvSpPr>
        <p:spPr>
          <a:xfrm>
            <a:off x="2701135" y="4454755"/>
            <a:ext cx="1621972" cy="400110"/>
          </a:xfrm>
          <a:prstGeom prst="rect">
            <a:avLst/>
          </a:prstGeom>
          <a:noFill/>
        </p:spPr>
        <p:txBody>
          <a:bodyPr wrap="square" rtlCol="0" anchor="ctr">
            <a:spAutoFit/>
          </a:bodyPr>
          <a:lstStyle/>
          <a:p>
            <a:pPr algn="ctr"/>
            <a:r>
              <a:rPr lang="en-US" sz="2000" dirty="0" err="1">
                <a:solidFill>
                  <a:schemeClr val="bg1"/>
                </a:solidFill>
              </a:rPr>
              <a:t>Jam'i</a:t>
            </a:r>
            <a:r>
              <a:rPr lang="en-US" sz="2000" dirty="0">
                <a:solidFill>
                  <a:schemeClr val="bg1"/>
                </a:solidFill>
              </a:rPr>
              <a:t> al-</a:t>
            </a:r>
            <a:r>
              <a:rPr lang="en-US" sz="2000" dirty="0" err="1">
                <a:solidFill>
                  <a:schemeClr val="bg1"/>
                </a:solidFill>
              </a:rPr>
              <a:t>nuzul</a:t>
            </a:r>
            <a:endParaRPr lang="en-US" sz="2000" dirty="0">
              <a:solidFill>
                <a:schemeClr val="bg1"/>
              </a:solidFill>
            </a:endParaRPr>
          </a:p>
        </p:txBody>
      </p:sp>
      <p:sp>
        <p:nvSpPr>
          <p:cNvPr id="47" name="Freeform: Shape 46">
            <a:extLst>
              <a:ext uri="{FF2B5EF4-FFF2-40B4-BE49-F238E27FC236}">
                <a16:creationId xmlns:a16="http://schemas.microsoft.com/office/drawing/2014/main" id="{EA2B1B30-DB22-401E-8157-3D2A306D748D}"/>
              </a:ext>
            </a:extLst>
          </p:cNvPr>
          <p:cNvSpPr/>
          <p:nvPr/>
        </p:nvSpPr>
        <p:spPr>
          <a:xfrm>
            <a:off x="2591825"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Rounded Corners 21">
            <a:extLst>
              <a:ext uri="{FF2B5EF4-FFF2-40B4-BE49-F238E27FC236}">
                <a16:creationId xmlns:a16="http://schemas.microsoft.com/office/drawing/2014/main" id="{F8A0D64B-61C5-4671-9008-B220C7918A0B}"/>
              </a:ext>
            </a:extLst>
          </p:cNvPr>
          <p:cNvSpPr/>
          <p:nvPr/>
        </p:nvSpPr>
        <p:spPr>
          <a:xfrm>
            <a:off x="4775453"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Rounded Corners 22">
            <a:extLst>
              <a:ext uri="{FF2B5EF4-FFF2-40B4-BE49-F238E27FC236}">
                <a16:creationId xmlns:a16="http://schemas.microsoft.com/office/drawing/2014/main" id="{80DD511C-81FF-4F93-97B9-71E23303E149}"/>
              </a:ext>
            </a:extLst>
          </p:cNvPr>
          <p:cNvSpPr/>
          <p:nvPr/>
        </p:nvSpPr>
        <p:spPr>
          <a:xfrm>
            <a:off x="4890555"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D5E09179-94EA-4EEA-A430-031F3D992723}"/>
              </a:ext>
            </a:extLst>
          </p:cNvPr>
          <p:cNvSpPr txBox="1"/>
          <p:nvPr/>
        </p:nvSpPr>
        <p:spPr>
          <a:xfrm>
            <a:off x="5227795"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C</a:t>
            </a:r>
          </a:p>
        </p:txBody>
      </p:sp>
      <p:sp>
        <p:nvSpPr>
          <p:cNvPr id="48" name="Freeform: Shape 47">
            <a:extLst>
              <a:ext uri="{FF2B5EF4-FFF2-40B4-BE49-F238E27FC236}">
                <a16:creationId xmlns:a16="http://schemas.microsoft.com/office/drawing/2014/main" id="{A4599562-CEA4-4A69-BE5D-610C32C291E0}"/>
              </a:ext>
            </a:extLst>
          </p:cNvPr>
          <p:cNvSpPr/>
          <p:nvPr/>
        </p:nvSpPr>
        <p:spPr>
          <a:xfrm>
            <a:off x="4775451"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4 w 2461848"/>
              <a:gd name="connsiteY9" fmla="*/ 0 h 3154401"/>
              <a:gd name="connsiteX10" fmla="*/ 707406 w 2461848"/>
              <a:gd name="connsiteY10" fmla="*/ 67872 h 3154401"/>
              <a:gd name="connsiteX11" fmla="*/ 1270783 w 2461848"/>
              <a:gd name="connsiteY11" fmla="*/ 208098 h 3154401"/>
              <a:gd name="connsiteX12" fmla="*/ 1834161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4" y="0"/>
                </a:lnTo>
                <a:lnTo>
                  <a:pt x="707406" y="67872"/>
                </a:lnTo>
                <a:cubicBezTo>
                  <a:pt x="851587" y="154511"/>
                  <a:pt x="1050771" y="208098"/>
                  <a:pt x="1270783" y="208098"/>
                </a:cubicBezTo>
                <a:cubicBezTo>
                  <a:pt x="1490796" y="208098"/>
                  <a:pt x="1689980" y="154511"/>
                  <a:pt x="1834161"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Rounded Corners 28">
            <a:extLst>
              <a:ext uri="{FF2B5EF4-FFF2-40B4-BE49-F238E27FC236}">
                <a16:creationId xmlns:a16="http://schemas.microsoft.com/office/drawing/2014/main" id="{A1A4016E-E443-44AD-8282-844711648493}"/>
              </a:ext>
            </a:extLst>
          </p:cNvPr>
          <p:cNvSpPr/>
          <p:nvPr/>
        </p:nvSpPr>
        <p:spPr>
          <a:xfrm>
            <a:off x="6959079"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Rounded Corners 29">
            <a:extLst>
              <a:ext uri="{FF2B5EF4-FFF2-40B4-BE49-F238E27FC236}">
                <a16:creationId xmlns:a16="http://schemas.microsoft.com/office/drawing/2014/main" id="{FECF3880-BF53-4AB5-B6DD-11309B2B2955}"/>
              </a:ext>
            </a:extLst>
          </p:cNvPr>
          <p:cNvSpPr/>
          <p:nvPr/>
        </p:nvSpPr>
        <p:spPr>
          <a:xfrm>
            <a:off x="7074181"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A2F45D13-2B9C-4956-97A4-FCA95B61B0C5}"/>
              </a:ext>
            </a:extLst>
          </p:cNvPr>
          <p:cNvSpPr txBox="1"/>
          <p:nvPr/>
        </p:nvSpPr>
        <p:spPr>
          <a:xfrm>
            <a:off x="7411421"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D</a:t>
            </a:r>
          </a:p>
        </p:txBody>
      </p:sp>
      <p:sp>
        <p:nvSpPr>
          <p:cNvPr id="49" name="Freeform: Shape 48">
            <a:extLst>
              <a:ext uri="{FF2B5EF4-FFF2-40B4-BE49-F238E27FC236}">
                <a16:creationId xmlns:a16="http://schemas.microsoft.com/office/drawing/2014/main" id="{C893BBA6-2C70-49AA-872F-C1ED1A83A843}"/>
              </a:ext>
            </a:extLst>
          </p:cNvPr>
          <p:cNvSpPr/>
          <p:nvPr/>
        </p:nvSpPr>
        <p:spPr>
          <a:xfrm>
            <a:off x="6959076"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3 w 2461848"/>
              <a:gd name="connsiteY9" fmla="*/ 0 h 3154401"/>
              <a:gd name="connsiteX10" fmla="*/ 707406 w 2461848"/>
              <a:gd name="connsiteY10" fmla="*/ 67872 h 3154401"/>
              <a:gd name="connsiteX11" fmla="*/ 1270783 w 2461848"/>
              <a:gd name="connsiteY11" fmla="*/ 208098 h 3154401"/>
              <a:gd name="connsiteX12" fmla="*/ 1834160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3" y="0"/>
                </a:lnTo>
                <a:lnTo>
                  <a:pt x="707406" y="67872"/>
                </a:lnTo>
                <a:cubicBezTo>
                  <a:pt x="851587" y="154511"/>
                  <a:pt x="1050771" y="208098"/>
                  <a:pt x="1270783" y="208098"/>
                </a:cubicBezTo>
                <a:cubicBezTo>
                  <a:pt x="1490795" y="208098"/>
                  <a:pt x="1689980" y="154511"/>
                  <a:pt x="1834160"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a:extLst>
              <a:ext uri="{FF2B5EF4-FFF2-40B4-BE49-F238E27FC236}">
                <a16:creationId xmlns:a16="http://schemas.microsoft.com/office/drawing/2014/main" id="{CCF43A7A-E16E-4633-8174-2F9E96EB97ED}"/>
              </a:ext>
            </a:extLst>
          </p:cNvPr>
          <p:cNvSpPr/>
          <p:nvPr/>
        </p:nvSpPr>
        <p:spPr>
          <a:xfrm>
            <a:off x="408200"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D832F11C-B89A-40F1-BB1A-1A105FA1E29B}"/>
              </a:ext>
            </a:extLst>
          </p:cNvPr>
          <p:cNvSpPr/>
          <p:nvPr/>
        </p:nvSpPr>
        <p:spPr>
          <a:xfrm>
            <a:off x="2591825"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EDC7C002-F1AC-4989-91D3-22328A738F0C}"/>
              </a:ext>
            </a:extLst>
          </p:cNvPr>
          <p:cNvSpPr/>
          <p:nvPr/>
        </p:nvSpPr>
        <p:spPr>
          <a:xfrm>
            <a:off x="4775451" y="5925705"/>
            <a:ext cx="1731281" cy="337959"/>
          </a:xfrm>
          <a:prstGeom prst="ellipse">
            <a:avLst/>
          </a:prstGeom>
          <a:gradFill flip="none" rotWithShape="1">
            <a:gsLst>
              <a:gs pos="0">
                <a:schemeClr val="tx1">
                  <a:alpha val="26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D18823AE-08F1-4543-9231-006441FF7CBE}"/>
              </a:ext>
            </a:extLst>
          </p:cNvPr>
          <p:cNvSpPr/>
          <p:nvPr/>
        </p:nvSpPr>
        <p:spPr>
          <a:xfrm>
            <a:off x="6959077" y="5925705"/>
            <a:ext cx="1731281" cy="337959"/>
          </a:xfrm>
          <a:prstGeom prst="ellipse">
            <a:avLst/>
          </a:prstGeom>
          <a:gradFill flip="none" rotWithShape="1">
            <a:gsLst>
              <a:gs pos="0">
                <a:schemeClr val="tx1">
                  <a:alpha val="30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3" name="Picture 6" descr="Image result for surah an-nasr calligraphy in 2021 | Calligraphy, Graphic,  Art">
            <a:extLst>
              <a:ext uri="{FF2B5EF4-FFF2-40B4-BE49-F238E27FC236}">
                <a16:creationId xmlns:a16="http://schemas.microsoft.com/office/drawing/2014/main" id="{08DC70AF-B832-4CB7-88BE-64983A7180B9}"/>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3577833" y="5942453"/>
            <a:ext cx="2011680" cy="789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DD4560-EC69-49B2-A9CD-454E406C85D6}"/>
              </a:ext>
            </a:extLst>
          </p:cNvPr>
          <p:cNvSpPr txBox="1"/>
          <p:nvPr/>
        </p:nvSpPr>
        <p:spPr>
          <a:xfrm>
            <a:off x="112102" y="0"/>
            <a:ext cx="8463984" cy="1631216"/>
          </a:xfrm>
          <a:prstGeom prst="rect">
            <a:avLst/>
          </a:prstGeom>
          <a:noFill/>
        </p:spPr>
        <p:txBody>
          <a:bodyPr wrap="none" rtlCol="0">
            <a:spAutoFit/>
          </a:bodyPr>
          <a:lstStyle/>
          <a:p>
            <a:r>
              <a:rPr lang="en-US" sz="2800" dirty="0">
                <a:solidFill>
                  <a:schemeClr val="accent6">
                    <a:lumMod val="40000"/>
                    <a:lumOff val="60000"/>
                  </a:schemeClr>
                </a:solidFill>
              </a:rPr>
              <a:t>Question 01</a:t>
            </a:r>
            <a:br>
              <a:rPr lang="en-US" sz="2800" dirty="0">
                <a:solidFill>
                  <a:schemeClr val="accent6">
                    <a:lumMod val="40000"/>
                    <a:lumOff val="60000"/>
                  </a:schemeClr>
                </a:solidFill>
              </a:rPr>
            </a:br>
            <a:endParaRPr lang="en-US" sz="2800" dirty="0">
              <a:solidFill>
                <a:schemeClr val="accent6">
                  <a:lumMod val="40000"/>
                  <a:lumOff val="60000"/>
                </a:schemeClr>
              </a:solidFill>
            </a:endParaRPr>
          </a:p>
          <a:p>
            <a:r>
              <a:rPr lang="en-US" sz="4400" dirty="0">
                <a:solidFill>
                  <a:schemeClr val="accent6">
                    <a:lumMod val="40000"/>
                    <a:lumOff val="60000"/>
                  </a:schemeClr>
                </a:solidFill>
              </a:rPr>
              <a:t>Surah An-Nasr can be classified as …</a:t>
            </a:r>
          </a:p>
        </p:txBody>
      </p:sp>
      <p:sp>
        <p:nvSpPr>
          <p:cNvPr id="44" name="TextBox 43">
            <a:extLst>
              <a:ext uri="{FF2B5EF4-FFF2-40B4-BE49-F238E27FC236}">
                <a16:creationId xmlns:a16="http://schemas.microsoft.com/office/drawing/2014/main" id="{C50FA663-3F0B-480E-884A-15874FA5D45E}"/>
              </a:ext>
            </a:extLst>
          </p:cNvPr>
          <p:cNvSpPr txBox="1"/>
          <p:nvPr/>
        </p:nvSpPr>
        <p:spPr>
          <a:xfrm>
            <a:off x="523304" y="4454755"/>
            <a:ext cx="1621972" cy="400110"/>
          </a:xfrm>
          <a:prstGeom prst="rect">
            <a:avLst/>
          </a:prstGeom>
          <a:noFill/>
        </p:spPr>
        <p:txBody>
          <a:bodyPr wrap="square" rtlCol="0" anchor="ctr">
            <a:spAutoFit/>
          </a:bodyPr>
          <a:lstStyle/>
          <a:p>
            <a:pPr algn="ctr"/>
            <a:r>
              <a:rPr lang="en-US" sz="2000" dirty="0" err="1">
                <a:solidFill>
                  <a:schemeClr val="bg1"/>
                </a:solidFill>
              </a:rPr>
              <a:t>Hamidaat</a:t>
            </a:r>
            <a:endParaRPr lang="en-US" sz="2000" dirty="0">
              <a:solidFill>
                <a:schemeClr val="bg1"/>
              </a:solidFill>
            </a:endParaRPr>
          </a:p>
        </p:txBody>
      </p:sp>
      <p:sp>
        <p:nvSpPr>
          <p:cNvPr id="45" name="TextBox 44">
            <a:extLst>
              <a:ext uri="{FF2B5EF4-FFF2-40B4-BE49-F238E27FC236}">
                <a16:creationId xmlns:a16="http://schemas.microsoft.com/office/drawing/2014/main" id="{D60C5893-12D8-4AD5-A3FB-D816EEB87B5B}"/>
              </a:ext>
            </a:extLst>
          </p:cNvPr>
          <p:cNvSpPr txBox="1"/>
          <p:nvPr/>
        </p:nvSpPr>
        <p:spPr>
          <a:xfrm>
            <a:off x="7041270" y="4454755"/>
            <a:ext cx="1621972" cy="400110"/>
          </a:xfrm>
          <a:prstGeom prst="rect">
            <a:avLst/>
          </a:prstGeom>
          <a:noFill/>
        </p:spPr>
        <p:txBody>
          <a:bodyPr wrap="square" rtlCol="0" anchor="ctr">
            <a:spAutoFit/>
          </a:bodyPr>
          <a:lstStyle/>
          <a:p>
            <a:pPr algn="ctr"/>
            <a:r>
              <a:rPr lang="en-US" sz="2000" dirty="0" err="1">
                <a:solidFill>
                  <a:schemeClr val="bg1"/>
                </a:solidFill>
              </a:rPr>
              <a:t>Hawameem</a:t>
            </a:r>
            <a:endParaRPr lang="en-US" sz="2000" dirty="0">
              <a:solidFill>
                <a:schemeClr val="bg1"/>
              </a:solidFill>
            </a:endParaRPr>
          </a:p>
        </p:txBody>
      </p:sp>
      <p:sp>
        <p:nvSpPr>
          <p:cNvPr id="50" name="TextBox 49">
            <a:extLst>
              <a:ext uri="{FF2B5EF4-FFF2-40B4-BE49-F238E27FC236}">
                <a16:creationId xmlns:a16="http://schemas.microsoft.com/office/drawing/2014/main" id="{DACBAF96-517E-46F1-AF9B-6CB2EA40D187}"/>
              </a:ext>
            </a:extLst>
          </p:cNvPr>
          <p:cNvSpPr txBox="1"/>
          <p:nvPr/>
        </p:nvSpPr>
        <p:spPr>
          <a:xfrm>
            <a:off x="4884760" y="4454755"/>
            <a:ext cx="1621972" cy="400110"/>
          </a:xfrm>
          <a:prstGeom prst="rect">
            <a:avLst/>
          </a:prstGeom>
          <a:noFill/>
        </p:spPr>
        <p:txBody>
          <a:bodyPr wrap="square" rtlCol="0" anchor="ctr">
            <a:spAutoFit/>
          </a:bodyPr>
          <a:lstStyle/>
          <a:p>
            <a:pPr algn="ctr"/>
            <a:r>
              <a:rPr lang="en-US" sz="2000" dirty="0">
                <a:solidFill>
                  <a:schemeClr val="bg1"/>
                </a:solidFill>
              </a:rPr>
              <a:t>Musabbihat</a:t>
            </a:r>
          </a:p>
        </p:txBody>
      </p:sp>
    </p:spTree>
    <p:extLst>
      <p:ext uri="{BB962C8B-B14F-4D97-AF65-F5344CB8AC3E}">
        <p14:creationId xmlns:p14="http://schemas.microsoft.com/office/powerpoint/2010/main" val="939959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3"/>
                                        </p:tgtEl>
                                        <p:attrNameLst>
                                          <p:attrName>ppt_x</p:attrName>
                                        </p:attrNameLst>
                                      </p:cBhvr>
                                      <p:tavLst>
                                        <p:tav tm="0">
                                          <p:val>
                                            <p:strVal val="ppt_x"/>
                                          </p:val>
                                        </p:tav>
                                        <p:tav tm="100000">
                                          <p:val>
                                            <p:strVal val="ppt_x"/>
                                          </p:val>
                                        </p:tav>
                                      </p:tavLst>
                                    </p:anim>
                                    <p:anim calcmode="lin" valueType="num">
                                      <p:cBhvr additive="base">
                                        <p:cTn id="11" dur="500"/>
                                        <p:tgtEl>
                                          <p:spTgt spid="23"/>
                                        </p:tgtEl>
                                        <p:attrNameLst>
                                          <p:attrName>ppt_y</p:attrName>
                                        </p:attrNameLst>
                                      </p:cBhvr>
                                      <p:tavLst>
                                        <p:tav tm="0">
                                          <p:val>
                                            <p:strVal val="ppt_y"/>
                                          </p:val>
                                        </p:tav>
                                        <p:tav tm="100000">
                                          <p:val>
                                            <p:strVal val="1+ppt_h/2"/>
                                          </p:val>
                                        </p:tav>
                                      </p:tavLst>
                                    </p:anim>
                                    <p:set>
                                      <p:cBhvr>
                                        <p:cTn id="12" dur="1" fill="hold">
                                          <p:stCondLst>
                                            <p:cond delay="499"/>
                                          </p:stCondLst>
                                        </p:cTn>
                                        <p:tgtEl>
                                          <p:spTgt spid="23"/>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30"/>
                                        </p:tgtEl>
                                        <p:attrNameLst>
                                          <p:attrName>ppt_x</p:attrName>
                                        </p:attrNameLst>
                                      </p:cBhvr>
                                      <p:tavLst>
                                        <p:tav tm="0">
                                          <p:val>
                                            <p:strVal val="ppt_x"/>
                                          </p:val>
                                        </p:tav>
                                        <p:tav tm="100000">
                                          <p:val>
                                            <p:strVal val="ppt_x"/>
                                          </p:val>
                                        </p:tav>
                                      </p:tavLst>
                                    </p:anim>
                                    <p:anim calcmode="lin" valueType="num">
                                      <p:cBhvr additive="base">
                                        <p:cTn id="15" dur="500"/>
                                        <p:tgtEl>
                                          <p:spTgt spid="30"/>
                                        </p:tgtEl>
                                        <p:attrNameLst>
                                          <p:attrName>ppt_y</p:attrName>
                                        </p:attrNameLst>
                                      </p:cBhvr>
                                      <p:tavLst>
                                        <p:tav tm="0">
                                          <p:val>
                                            <p:strVal val="ppt_y"/>
                                          </p:val>
                                        </p:tav>
                                        <p:tav tm="100000">
                                          <p:val>
                                            <p:strVal val="1+ppt_h/2"/>
                                          </p:val>
                                        </p:tav>
                                      </p:tavLst>
                                    </p:anim>
                                    <p:set>
                                      <p:cBhvr>
                                        <p:cTn id="16" dur="1" fill="hold">
                                          <p:stCondLst>
                                            <p:cond delay="499"/>
                                          </p:stCondLst>
                                        </p:cTn>
                                        <p:tgtEl>
                                          <p:spTgt spid="30"/>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44"/>
                                        </p:tgtEl>
                                        <p:attrNameLst>
                                          <p:attrName>ppt_x</p:attrName>
                                        </p:attrNameLst>
                                      </p:cBhvr>
                                      <p:tavLst>
                                        <p:tav tm="0">
                                          <p:val>
                                            <p:strVal val="ppt_x"/>
                                          </p:val>
                                        </p:tav>
                                        <p:tav tm="100000">
                                          <p:val>
                                            <p:strVal val="ppt_x"/>
                                          </p:val>
                                        </p:tav>
                                      </p:tavLst>
                                    </p:anim>
                                    <p:anim calcmode="lin" valueType="num">
                                      <p:cBhvr additive="base">
                                        <p:cTn id="23" dur="500"/>
                                        <p:tgtEl>
                                          <p:spTgt spid="44"/>
                                        </p:tgtEl>
                                        <p:attrNameLst>
                                          <p:attrName>ppt_y</p:attrName>
                                        </p:attrNameLst>
                                      </p:cBhvr>
                                      <p:tavLst>
                                        <p:tav tm="0">
                                          <p:val>
                                            <p:strVal val="ppt_y"/>
                                          </p:val>
                                        </p:tav>
                                        <p:tav tm="100000">
                                          <p:val>
                                            <p:strVal val="1+ppt_h/2"/>
                                          </p:val>
                                        </p:tav>
                                      </p:tavLst>
                                    </p:anim>
                                    <p:set>
                                      <p:cBhvr>
                                        <p:cTn id="24" dur="1" fill="hold">
                                          <p:stCondLst>
                                            <p:cond delay="499"/>
                                          </p:stCondLst>
                                        </p:cTn>
                                        <p:tgtEl>
                                          <p:spTgt spid="44"/>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25"/>
                                        </p:tgtEl>
                                        <p:attrNameLst>
                                          <p:attrName>ppt_x</p:attrName>
                                        </p:attrNameLst>
                                      </p:cBhvr>
                                      <p:tavLst>
                                        <p:tav tm="0">
                                          <p:val>
                                            <p:strVal val="ppt_x"/>
                                          </p:val>
                                        </p:tav>
                                        <p:tav tm="100000">
                                          <p:val>
                                            <p:strVal val="ppt_x"/>
                                          </p:val>
                                        </p:tav>
                                      </p:tavLst>
                                    </p:anim>
                                    <p:anim calcmode="lin" valueType="num">
                                      <p:cBhvr additive="base">
                                        <p:cTn id="27" dur="500"/>
                                        <p:tgtEl>
                                          <p:spTgt spid="25"/>
                                        </p:tgtEl>
                                        <p:attrNameLst>
                                          <p:attrName>ppt_y</p:attrName>
                                        </p:attrNameLst>
                                      </p:cBhvr>
                                      <p:tavLst>
                                        <p:tav tm="0">
                                          <p:val>
                                            <p:strVal val="ppt_y"/>
                                          </p:val>
                                        </p:tav>
                                        <p:tav tm="100000">
                                          <p:val>
                                            <p:strVal val="1+ppt_h/2"/>
                                          </p:val>
                                        </p:tav>
                                      </p:tavLst>
                                    </p:anim>
                                    <p:set>
                                      <p:cBhvr>
                                        <p:cTn id="28" dur="1" fill="hold">
                                          <p:stCondLst>
                                            <p:cond delay="499"/>
                                          </p:stCondLst>
                                        </p:cTn>
                                        <p:tgtEl>
                                          <p:spTgt spid="25"/>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50"/>
                                        </p:tgtEl>
                                        <p:attrNameLst>
                                          <p:attrName>ppt_x</p:attrName>
                                        </p:attrNameLst>
                                      </p:cBhvr>
                                      <p:tavLst>
                                        <p:tav tm="0">
                                          <p:val>
                                            <p:strVal val="ppt_x"/>
                                          </p:val>
                                        </p:tav>
                                        <p:tav tm="100000">
                                          <p:val>
                                            <p:strVal val="ppt_x"/>
                                          </p:val>
                                        </p:tav>
                                      </p:tavLst>
                                    </p:anim>
                                    <p:anim calcmode="lin" valueType="num">
                                      <p:cBhvr additive="base">
                                        <p:cTn id="31" dur="500"/>
                                        <p:tgtEl>
                                          <p:spTgt spid="50"/>
                                        </p:tgtEl>
                                        <p:attrNameLst>
                                          <p:attrName>ppt_y</p:attrName>
                                        </p:attrNameLst>
                                      </p:cBhvr>
                                      <p:tavLst>
                                        <p:tav tm="0">
                                          <p:val>
                                            <p:strVal val="ppt_y"/>
                                          </p:val>
                                        </p:tav>
                                        <p:tav tm="100000">
                                          <p:val>
                                            <p:strVal val="1+ppt_h/2"/>
                                          </p:val>
                                        </p:tav>
                                      </p:tavLst>
                                    </p:anim>
                                    <p:set>
                                      <p:cBhvr>
                                        <p:cTn id="32" dur="1" fill="hold">
                                          <p:stCondLst>
                                            <p:cond delay="499"/>
                                          </p:stCondLst>
                                        </p:cTn>
                                        <p:tgtEl>
                                          <p:spTgt spid="50"/>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32"/>
                                        </p:tgtEl>
                                        <p:attrNameLst>
                                          <p:attrName>ppt_x</p:attrName>
                                        </p:attrNameLst>
                                      </p:cBhvr>
                                      <p:tavLst>
                                        <p:tav tm="0">
                                          <p:val>
                                            <p:strVal val="ppt_x"/>
                                          </p:val>
                                        </p:tav>
                                        <p:tav tm="100000">
                                          <p:val>
                                            <p:strVal val="ppt_x"/>
                                          </p:val>
                                        </p:tav>
                                      </p:tavLst>
                                    </p:anim>
                                    <p:anim calcmode="lin" valueType="num">
                                      <p:cBhvr additive="base">
                                        <p:cTn id="35" dur="500"/>
                                        <p:tgtEl>
                                          <p:spTgt spid="32"/>
                                        </p:tgtEl>
                                        <p:attrNameLst>
                                          <p:attrName>ppt_y</p:attrName>
                                        </p:attrNameLst>
                                      </p:cBhvr>
                                      <p:tavLst>
                                        <p:tav tm="0">
                                          <p:val>
                                            <p:strVal val="ppt_y"/>
                                          </p:val>
                                        </p:tav>
                                        <p:tav tm="100000">
                                          <p:val>
                                            <p:strVal val="1+ppt_h/2"/>
                                          </p:val>
                                        </p:tav>
                                      </p:tavLst>
                                    </p:anim>
                                    <p:set>
                                      <p:cBhvr>
                                        <p:cTn id="36" dur="1" fill="hold">
                                          <p:stCondLst>
                                            <p:cond delay="499"/>
                                          </p:stCondLst>
                                        </p:cTn>
                                        <p:tgtEl>
                                          <p:spTgt spid="32"/>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45"/>
                                        </p:tgtEl>
                                        <p:attrNameLst>
                                          <p:attrName>ppt_x</p:attrName>
                                        </p:attrNameLst>
                                      </p:cBhvr>
                                      <p:tavLst>
                                        <p:tav tm="0">
                                          <p:val>
                                            <p:strVal val="ppt_x"/>
                                          </p:val>
                                        </p:tav>
                                        <p:tav tm="100000">
                                          <p:val>
                                            <p:strVal val="ppt_x"/>
                                          </p:val>
                                        </p:tav>
                                      </p:tavLst>
                                    </p:anim>
                                    <p:anim calcmode="lin" valueType="num">
                                      <p:cBhvr additive="base">
                                        <p:cTn id="39" dur="500"/>
                                        <p:tgtEl>
                                          <p:spTgt spid="45"/>
                                        </p:tgtEl>
                                        <p:attrNameLst>
                                          <p:attrName>ppt_y</p:attrName>
                                        </p:attrNameLst>
                                      </p:cBhvr>
                                      <p:tavLst>
                                        <p:tav tm="0">
                                          <p:val>
                                            <p:strVal val="ppt_y"/>
                                          </p:val>
                                        </p:tav>
                                        <p:tav tm="100000">
                                          <p:val>
                                            <p:strVal val="1+ppt_h/2"/>
                                          </p:val>
                                        </p:tav>
                                      </p:tavLst>
                                    </p:anim>
                                    <p:set>
                                      <p:cBhvr>
                                        <p:cTn id="40"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23" grpId="0" animBg="1"/>
      <p:bldP spid="25" grpId="0"/>
      <p:bldP spid="30" grpId="0" animBg="1"/>
      <p:bldP spid="32" grpId="0"/>
      <p:bldP spid="44" grpId="0"/>
      <p:bldP spid="45"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A3E2FD-6C27-4F68-9491-7C040D751809}"/>
              </a:ext>
            </a:extLst>
          </p:cNvPr>
          <p:cNvSpPr/>
          <p:nvPr/>
        </p:nvSpPr>
        <p:spPr>
          <a:xfrm>
            <a:off x="408202"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Rounded Corners 9">
            <a:extLst>
              <a:ext uri="{FF2B5EF4-FFF2-40B4-BE49-F238E27FC236}">
                <a16:creationId xmlns:a16="http://schemas.microsoft.com/office/drawing/2014/main" id="{7A4B9AEC-7262-4C9D-9D46-7537ED39E997}"/>
              </a:ext>
            </a:extLst>
          </p:cNvPr>
          <p:cNvSpPr/>
          <p:nvPr/>
        </p:nvSpPr>
        <p:spPr>
          <a:xfrm>
            <a:off x="523304"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49ACD651-4FEB-41D0-89B3-1C7A1783E7C7}"/>
              </a:ext>
            </a:extLst>
          </p:cNvPr>
          <p:cNvSpPr txBox="1"/>
          <p:nvPr/>
        </p:nvSpPr>
        <p:spPr>
          <a:xfrm>
            <a:off x="805871" y="2815646"/>
            <a:ext cx="1001486" cy="646331"/>
          </a:xfrm>
          <a:prstGeom prst="rect">
            <a:avLst/>
          </a:prstGeom>
          <a:noFill/>
        </p:spPr>
        <p:txBody>
          <a:bodyPr wrap="square" rtlCol="0" anchor="ctr">
            <a:spAutoFit/>
          </a:bodyPr>
          <a:lstStyle/>
          <a:p>
            <a:pPr algn="ctr"/>
            <a:r>
              <a:rPr lang="en-US" sz="3600" b="1" dirty="0">
                <a:latin typeface="Oswald" panose="02000503000000000000" pitchFamily="2" charset="0"/>
              </a:rPr>
              <a:t>A</a:t>
            </a:r>
          </a:p>
        </p:txBody>
      </p:sp>
      <p:sp>
        <p:nvSpPr>
          <p:cNvPr id="46" name="Freeform: Shape 45">
            <a:extLst>
              <a:ext uri="{FF2B5EF4-FFF2-40B4-BE49-F238E27FC236}">
                <a16:creationId xmlns:a16="http://schemas.microsoft.com/office/drawing/2014/main" id="{D538F5DF-262A-48C2-822B-67079CC26867}"/>
              </a:ext>
            </a:extLst>
          </p:cNvPr>
          <p:cNvSpPr/>
          <p:nvPr/>
        </p:nvSpPr>
        <p:spPr>
          <a:xfrm>
            <a:off x="408199"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F464DAAD-BCEB-4148-946C-86EC118C3DC8}"/>
              </a:ext>
            </a:extLst>
          </p:cNvPr>
          <p:cNvSpPr/>
          <p:nvPr/>
        </p:nvSpPr>
        <p:spPr>
          <a:xfrm>
            <a:off x="2591828"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60231C6A-F213-47C9-B37E-C104E5A2C019}"/>
              </a:ext>
            </a:extLst>
          </p:cNvPr>
          <p:cNvSpPr/>
          <p:nvPr/>
        </p:nvSpPr>
        <p:spPr>
          <a:xfrm>
            <a:off x="2706930"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6D9AC354-20CA-4B7D-9955-3D9E618AAE76}"/>
              </a:ext>
            </a:extLst>
          </p:cNvPr>
          <p:cNvSpPr txBox="1"/>
          <p:nvPr/>
        </p:nvSpPr>
        <p:spPr>
          <a:xfrm>
            <a:off x="3044170"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B</a:t>
            </a:r>
          </a:p>
        </p:txBody>
      </p:sp>
      <p:sp>
        <p:nvSpPr>
          <p:cNvPr id="19" name="TextBox 18">
            <a:extLst>
              <a:ext uri="{FF2B5EF4-FFF2-40B4-BE49-F238E27FC236}">
                <a16:creationId xmlns:a16="http://schemas.microsoft.com/office/drawing/2014/main" id="{6B5E15BB-10A1-4E3D-9149-9ECC8C936215}"/>
              </a:ext>
            </a:extLst>
          </p:cNvPr>
          <p:cNvSpPr txBox="1"/>
          <p:nvPr/>
        </p:nvSpPr>
        <p:spPr>
          <a:xfrm>
            <a:off x="2701135" y="4454755"/>
            <a:ext cx="1621972" cy="400110"/>
          </a:xfrm>
          <a:prstGeom prst="rect">
            <a:avLst/>
          </a:prstGeom>
          <a:noFill/>
        </p:spPr>
        <p:txBody>
          <a:bodyPr wrap="square" rtlCol="0" anchor="ctr">
            <a:spAutoFit/>
          </a:bodyPr>
          <a:lstStyle/>
          <a:p>
            <a:pPr algn="ctr"/>
            <a:r>
              <a:rPr lang="en-US" sz="2000" dirty="0">
                <a:solidFill>
                  <a:schemeClr val="bg1"/>
                </a:solidFill>
              </a:rPr>
              <a:t>Ayah 02</a:t>
            </a:r>
          </a:p>
        </p:txBody>
      </p:sp>
      <p:sp>
        <p:nvSpPr>
          <p:cNvPr id="47" name="Freeform: Shape 46">
            <a:extLst>
              <a:ext uri="{FF2B5EF4-FFF2-40B4-BE49-F238E27FC236}">
                <a16:creationId xmlns:a16="http://schemas.microsoft.com/office/drawing/2014/main" id="{EA2B1B30-DB22-401E-8157-3D2A306D748D}"/>
              </a:ext>
            </a:extLst>
          </p:cNvPr>
          <p:cNvSpPr/>
          <p:nvPr/>
        </p:nvSpPr>
        <p:spPr>
          <a:xfrm>
            <a:off x="2591825"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Rounded Corners 21">
            <a:extLst>
              <a:ext uri="{FF2B5EF4-FFF2-40B4-BE49-F238E27FC236}">
                <a16:creationId xmlns:a16="http://schemas.microsoft.com/office/drawing/2014/main" id="{F8A0D64B-61C5-4671-9008-B220C7918A0B}"/>
              </a:ext>
            </a:extLst>
          </p:cNvPr>
          <p:cNvSpPr/>
          <p:nvPr/>
        </p:nvSpPr>
        <p:spPr>
          <a:xfrm>
            <a:off x="4775453"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Rounded Corners 22">
            <a:extLst>
              <a:ext uri="{FF2B5EF4-FFF2-40B4-BE49-F238E27FC236}">
                <a16:creationId xmlns:a16="http://schemas.microsoft.com/office/drawing/2014/main" id="{80DD511C-81FF-4F93-97B9-71E23303E149}"/>
              </a:ext>
            </a:extLst>
          </p:cNvPr>
          <p:cNvSpPr/>
          <p:nvPr/>
        </p:nvSpPr>
        <p:spPr>
          <a:xfrm>
            <a:off x="4890555"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D5E09179-94EA-4EEA-A430-031F3D992723}"/>
              </a:ext>
            </a:extLst>
          </p:cNvPr>
          <p:cNvSpPr txBox="1"/>
          <p:nvPr/>
        </p:nvSpPr>
        <p:spPr>
          <a:xfrm>
            <a:off x="5227795"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C</a:t>
            </a:r>
          </a:p>
        </p:txBody>
      </p:sp>
      <p:sp>
        <p:nvSpPr>
          <p:cNvPr id="48" name="Freeform: Shape 47">
            <a:extLst>
              <a:ext uri="{FF2B5EF4-FFF2-40B4-BE49-F238E27FC236}">
                <a16:creationId xmlns:a16="http://schemas.microsoft.com/office/drawing/2014/main" id="{A4599562-CEA4-4A69-BE5D-610C32C291E0}"/>
              </a:ext>
            </a:extLst>
          </p:cNvPr>
          <p:cNvSpPr/>
          <p:nvPr/>
        </p:nvSpPr>
        <p:spPr>
          <a:xfrm>
            <a:off x="4775451"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4 w 2461848"/>
              <a:gd name="connsiteY9" fmla="*/ 0 h 3154401"/>
              <a:gd name="connsiteX10" fmla="*/ 707406 w 2461848"/>
              <a:gd name="connsiteY10" fmla="*/ 67872 h 3154401"/>
              <a:gd name="connsiteX11" fmla="*/ 1270783 w 2461848"/>
              <a:gd name="connsiteY11" fmla="*/ 208098 h 3154401"/>
              <a:gd name="connsiteX12" fmla="*/ 1834161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4" y="0"/>
                </a:lnTo>
                <a:lnTo>
                  <a:pt x="707406" y="67872"/>
                </a:lnTo>
                <a:cubicBezTo>
                  <a:pt x="851587" y="154511"/>
                  <a:pt x="1050771" y="208098"/>
                  <a:pt x="1270783" y="208098"/>
                </a:cubicBezTo>
                <a:cubicBezTo>
                  <a:pt x="1490796" y="208098"/>
                  <a:pt x="1689980" y="154511"/>
                  <a:pt x="1834161"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Rounded Corners 28">
            <a:extLst>
              <a:ext uri="{FF2B5EF4-FFF2-40B4-BE49-F238E27FC236}">
                <a16:creationId xmlns:a16="http://schemas.microsoft.com/office/drawing/2014/main" id="{A1A4016E-E443-44AD-8282-844711648493}"/>
              </a:ext>
            </a:extLst>
          </p:cNvPr>
          <p:cNvSpPr/>
          <p:nvPr/>
        </p:nvSpPr>
        <p:spPr>
          <a:xfrm>
            <a:off x="6959079"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Rounded Corners 29">
            <a:extLst>
              <a:ext uri="{FF2B5EF4-FFF2-40B4-BE49-F238E27FC236}">
                <a16:creationId xmlns:a16="http://schemas.microsoft.com/office/drawing/2014/main" id="{FECF3880-BF53-4AB5-B6DD-11309B2B2955}"/>
              </a:ext>
            </a:extLst>
          </p:cNvPr>
          <p:cNvSpPr/>
          <p:nvPr/>
        </p:nvSpPr>
        <p:spPr>
          <a:xfrm>
            <a:off x="7074181"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A2F45D13-2B9C-4956-97A4-FCA95B61B0C5}"/>
              </a:ext>
            </a:extLst>
          </p:cNvPr>
          <p:cNvSpPr txBox="1"/>
          <p:nvPr/>
        </p:nvSpPr>
        <p:spPr>
          <a:xfrm>
            <a:off x="7411421"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D</a:t>
            </a:r>
          </a:p>
        </p:txBody>
      </p:sp>
      <p:sp>
        <p:nvSpPr>
          <p:cNvPr id="49" name="Freeform: Shape 48">
            <a:extLst>
              <a:ext uri="{FF2B5EF4-FFF2-40B4-BE49-F238E27FC236}">
                <a16:creationId xmlns:a16="http://schemas.microsoft.com/office/drawing/2014/main" id="{C893BBA6-2C70-49AA-872F-C1ED1A83A843}"/>
              </a:ext>
            </a:extLst>
          </p:cNvPr>
          <p:cNvSpPr/>
          <p:nvPr/>
        </p:nvSpPr>
        <p:spPr>
          <a:xfrm>
            <a:off x="6959076"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3 w 2461848"/>
              <a:gd name="connsiteY9" fmla="*/ 0 h 3154401"/>
              <a:gd name="connsiteX10" fmla="*/ 707406 w 2461848"/>
              <a:gd name="connsiteY10" fmla="*/ 67872 h 3154401"/>
              <a:gd name="connsiteX11" fmla="*/ 1270783 w 2461848"/>
              <a:gd name="connsiteY11" fmla="*/ 208098 h 3154401"/>
              <a:gd name="connsiteX12" fmla="*/ 1834160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3" y="0"/>
                </a:lnTo>
                <a:lnTo>
                  <a:pt x="707406" y="67872"/>
                </a:lnTo>
                <a:cubicBezTo>
                  <a:pt x="851587" y="154511"/>
                  <a:pt x="1050771" y="208098"/>
                  <a:pt x="1270783" y="208098"/>
                </a:cubicBezTo>
                <a:cubicBezTo>
                  <a:pt x="1490795" y="208098"/>
                  <a:pt x="1689980" y="154511"/>
                  <a:pt x="1834160"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a:extLst>
              <a:ext uri="{FF2B5EF4-FFF2-40B4-BE49-F238E27FC236}">
                <a16:creationId xmlns:a16="http://schemas.microsoft.com/office/drawing/2014/main" id="{CCF43A7A-E16E-4633-8174-2F9E96EB97ED}"/>
              </a:ext>
            </a:extLst>
          </p:cNvPr>
          <p:cNvSpPr/>
          <p:nvPr/>
        </p:nvSpPr>
        <p:spPr>
          <a:xfrm>
            <a:off x="408200"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D832F11C-B89A-40F1-BB1A-1A105FA1E29B}"/>
              </a:ext>
            </a:extLst>
          </p:cNvPr>
          <p:cNvSpPr/>
          <p:nvPr/>
        </p:nvSpPr>
        <p:spPr>
          <a:xfrm>
            <a:off x="2591825"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EDC7C002-F1AC-4989-91D3-22328A738F0C}"/>
              </a:ext>
            </a:extLst>
          </p:cNvPr>
          <p:cNvSpPr/>
          <p:nvPr/>
        </p:nvSpPr>
        <p:spPr>
          <a:xfrm>
            <a:off x="4775451" y="5925705"/>
            <a:ext cx="1731281" cy="337959"/>
          </a:xfrm>
          <a:prstGeom prst="ellipse">
            <a:avLst/>
          </a:prstGeom>
          <a:gradFill flip="none" rotWithShape="1">
            <a:gsLst>
              <a:gs pos="0">
                <a:schemeClr val="tx1">
                  <a:alpha val="26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D18823AE-08F1-4543-9231-006441FF7CBE}"/>
              </a:ext>
            </a:extLst>
          </p:cNvPr>
          <p:cNvSpPr/>
          <p:nvPr/>
        </p:nvSpPr>
        <p:spPr>
          <a:xfrm>
            <a:off x="6959077" y="5925705"/>
            <a:ext cx="1731281" cy="337959"/>
          </a:xfrm>
          <a:prstGeom prst="ellipse">
            <a:avLst/>
          </a:prstGeom>
          <a:gradFill flip="none" rotWithShape="1">
            <a:gsLst>
              <a:gs pos="0">
                <a:schemeClr val="tx1">
                  <a:alpha val="30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3" name="Picture 6" descr="Image result for surah an-nasr calligraphy in 2021 | Calligraphy, Graphic,  Art">
            <a:extLst>
              <a:ext uri="{FF2B5EF4-FFF2-40B4-BE49-F238E27FC236}">
                <a16:creationId xmlns:a16="http://schemas.microsoft.com/office/drawing/2014/main" id="{08DC70AF-B832-4CB7-88BE-64983A7180B9}"/>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3577833" y="5942453"/>
            <a:ext cx="2011680" cy="789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DD4560-EC69-49B2-A9CD-454E406C85D6}"/>
              </a:ext>
            </a:extLst>
          </p:cNvPr>
          <p:cNvSpPr txBox="1"/>
          <p:nvPr/>
        </p:nvSpPr>
        <p:spPr>
          <a:xfrm>
            <a:off x="112102" y="112294"/>
            <a:ext cx="8414483" cy="2000741"/>
          </a:xfrm>
          <a:prstGeom prst="rect">
            <a:avLst/>
          </a:prstGeom>
          <a:noFill/>
        </p:spPr>
        <p:txBody>
          <a:bodyPr wrap="none" rtlCol="0">
            <a:spAutoFit/>
          </a:bodyPr>
          <a:lstStyle/>
          <a:p>
            <a:r>
              <a:rPr lang="en-US" sz="2800" dirty="0">
                <a:solidFill>
                  <a:schemeClr val="accent6">
                    <a:lumMod val="40000"/>
                    <a:lumOff val="60000"/>
                  </a:schemeClr>
                </a:solidFill>
              </a:rPr>
              <a:t>Question 02</a:t>
            </a:r>
            <a:br>
              <a:rPr lang="en-US" sz="2800" dirty="0">
                <a:solidFill>
                  <a:schemeClr val="accent6">
                    <a:lumMod val="40000"/>
                    <a:lumOff val="60000"/>
                  </a:schemeClr>
                </a:solidFill>
              </a:rPr>
            </a:br>
            <a:endParaRPr lang="en-US" sz="2800" dirty="0">
              <a:solidFill>
                <a:schemeClr val="accent6">
                  <a:lumMod val="40000"/>
                  <a:lumOff val="60000"/>
                </a:schemeClr>
              </a:solidFill>
            </a:endParaRPr>
          </a:p>
          <a:p>
            <a:pPr>
              <a:lnSpc>
                <a:spcPts val="4000"/>
              </a:lnSpc>
            </a:pPr>
            <a:r>
              <a:rPr lang="en-US" sz="4400" dirty="0">
                <a:solidFill>
                  <a:schemeClr val="accent6">
                    <a:lumMod val="40000"/>
                    <a:lumOff val="60000"/>
                  </a:schemeClr>
                </a:solidFill>
              </a:rPr>
              <a:t>The duties of Muslims and the Holy </a:t>
            </a:r>
            <a:br>
              <a:rPr lang="en-US" sz="4400" dirty="0">
                <a:solidFill>
                  <a:schemeClr val="accent6">
                    <a:lumMod val="40000"/>
                    <a:lumOff val="60000"/>
                  </a:schemeClr>
                </a:solidFill>
              </a:rPr>
            </a:br>
            <a:r>
              <a:rPr lang="en-US" sz="4400" dirty="0">
                <a:solidFill>
                  <a:schemeClr val="accent6">
                    <a:lumMod val="40000"/>
                    <a:lumOff val="60000"/>
                  </a:schemeClr>
                </a:solidFill>
              </a:rPr>
              <a:t>Prophet (S) are defined in ….</a:t>
            </a:r>
          </a:p>
        </p:txBody>
      </p:sp>
      <p:sp>
        <p:nvSpPr>
          <p:cNvPr id="44" name="TextBox 43">
            <a:extLst>
              <a:ext uri="{FF2B5EF4-FFF2-40B4-BE49-F238E27FC236}">
                <a16:creationId xmlns:a16="http://schemas.microsoft.com/office/drawing/2014/main" id="{C50FA663-3F0B-480E-884A-15874FA5D45E}"/>
              </a:ext>
            </a:extLst>
          </p:cNvPr>
          <p:cNvSpPr txBox="1"/>
          <p:nvPr/>
        </p:nvSpPr>
        <p:spPr>
          <a:xfrm>
            <a:off x="523304" y="4454755"/>
            <a:ext cx="1621972" cy="400110"/>
          </a:xfrm>
          <a:prstGeom prst="rect">
            <a:avLst/>
          </a:prstGeom>
          <a:noFill/>
        </p:spPr>
        <p:txBody>
          <a:bodyPr wrap="square" rtlCol="0" anchor="ctr">
            <a:spAutoFit/>
          </a:bodyPr>
          <a:lstStyle/>
          <a:p>
            <a:pPr algn="ctr"/>
            <a:r>
              <a:rPr lang="en-US" sz="2000" dirty="0">
                <a:solidFill>
                  <a:schemeClr val="bg1"/>
                </a:solidFill>
              </a:rPr>
              <a:t>Ayah 01</a:t>
            </a:r>
          </a:p>
        </p:txBody>
      </p:sp>
      <p:sp>
        <p:nvSpPr>
          <p:cNvPr id="45" name="TextBox 44">
            <a:extLst>
              <a:ext uri="{FF2B5EF4-FFF2-40B4-BE49-F238E27FC236}">
                <a16:creationId xmlns:a16="http://schemas.microsoft.com/office/drawing/2014/main" id="{D60C5893-12D8-4AD5-A3FB-D816EEB87B5B}"/>
              </a:ext>
            </a:extLst>
          </p:cNvPr>
          <p:cNvSpPr txBox="1"/>
          <p:nvPr/>
        </p:nvSpPr>
        <p:spPr>
          <a:xfrm>
            <a:off x="7041270" y="4300867"/>
            <a:ext cx="1621972" cy="707886"/>
          </a:xfrm>
          <a:prstGeom prst="rect">
            <a:avLst/>
          </a:prstGeom>
          <a:noFill/>
        </p:spPr>
        <p:txBody>
          <a:bodyPr wrap="square" rtlCol="0" anchor="ctr">
            <a:spAutoFit/>
          </a:bodyPr>
          <a:lstStyle/>
          <a:p>
            <a:pPr algn="ctr"/>
            <a:r>
              <a:rPr lang="en-US" sz="2000" dirty="0">
                <a:solidFill>
                  <a:schemeClr val="bg1"/>
                </a:solidFill>
              </a:rPr>
              <a:t>Not defined in this surah</a:t>
            </a:r>
          </a:p>
        </p:txBody>
      </p:sp>
      <p:sp>
        <p:nvSpPr>
          <p:cNvPr id="50" name="TextBox 49">
            <a:extLst>
              <a:ext uri="{FF2B5EF4-FFF2-40B4-BE49-F238E27FC236}">
                <a16:creationId xmlns:a16="http://schemas.microsoft.com/office/drawing/2014/main" id="{DACBAF96-517E-46F1-AF9B-6CB2EA40D187}"/>
              </a:ext>
            </a:extLst>
          </p:cNvPr>
          <p:cNvSpPr txBox="1"/>
          <p:nvPr/>
        </p:nvSpPr>
        <p:spPr>
          <a:xfrm>
            <a:off x="4884760" y="4454755"/>
            <a:ext cx="1621972" cy="400110"/>
          </a:xfrm>
          <a:prstGeom prst="rect">
            <a:avLst/>
          </a:prstGeom>
          <a:noFill/>
        </p:spPr>
        <p:txBody>
          <a:bodyPr wrap="square" rtlCol="0" anchor="ctr">
            <a:spAutoFit/>
          </a:bodyPr>
          <a:lstStyle/>
          <a:p>
            <a:pPr algn="ctr"/>
            <a:r>
              <a:rPr lang="en-US" sz="2000" dirty="0">
                <a:solidFill>
                  <a:schemeClr val="bg1"/>
                </a:solidFill>
              </a:rPr>
              <a:t>Ayah 03</a:t>
            </a:r>
          </a:p>
        </p:txBody>
      </p:sp>
    </p:spTree>
    <p:extLst>
      <p:ext uri="{BB962C8B-B14F-4D97-AF65-F5344CB8AC3E}">
        <p14:creationId xmlns:p14="http://schemas.microsoft.com/office/powerpoint/2010/main" val="1167900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ppt_x"/>
                                          </p:val>
                                        </p:tav>
                                      </p:tavLst>
                                    </p:anim>
                                    <p:anim calcmode="lin" valueType="num">
                                      <p:cBhvr additive="base">
                                        <p:cTn id="11" dur="500"/>
                                        <p:tgtEl>
                                          <p:spTgt spid="10"/>
                                        </p:tgtEl>
                                        <p:attrNameLst>
                                          <p:attrName>ppt_y</p:attrName>
                                        </p:attrNameLst>
                                      </p:cBhvr>
                                      <p:tavLst>
                                        <p:tav tm="0">
                                          <p:val>
                                            <p:strVal val="ppt_y"/>
                                          </p:val>
                                        </p:tav>
                                        <p:tav tm="100000">
                                          <p:val>
                                            <p:strVal val="1+ppt_h/2"/>
                                          </p:val>
                                        </p:tav>
                                      </p:tavLst>
                                    </p:anim>
                                    <p:set>
                                      <p:cBhvr>
                                        <p:cTn id="12" dur="1" fill="hold">
                                          <p:stCondLst>
                                            <p:cond delay="499"/>
                                          </p:stCondLst>
                                        </p:cTn>
                                        <p:tgtEl>
                                          <p:spTgt spid="10"/>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44"/>
                                        </p:tgtEl>
                                        <p:attrNameLst>
                                          <p:attrName>ppt_x</p:attrName>
                                        </p:attrNameLst>
                                      </p:cBhvr>
                                      <p:tavLst>
                                        <p:tav tm="0">
                                          <p:val>
                                            <p:strVal val="ppt_x"/>
                                          </p:val>
                                        </p:tav>
                                        <p:tav tm="100000">
                                          <p:val>
                                            <p:strVal val="ppt_x"/>
                                          </p:val>
                                        </p:tav>
                                      </p:tavLst>
                                    </p:anim>
                                    <p:anim calcmode="lin" valueType="num">
                                      <p:cBhvr additive="base">
                                        <p:cTn id="15" dur="500"/>
                                        <p:tgtEl>
                                          <p:spTgt spid="44"/>
                                        </p:tgtEl>
                                        <p:attrNameLst>
                                          <p:attrName>ppt_y</p:attrName>
                                        </p:attrNameLst>
                                      </p:cBhvr>
                                      <p:tavLst>
                                        <p:tav tm="0">
                                          <p:val>
                                            <p:strVal val="ppt_y"/>
                                          </p:val>
                                        </p:tav>
                                        <p:tav tm="100000">
                                          <p:val>
                                            <p:strVal val="1+ppt_h/2"/>
                                          </p:val>
                                        </p:tav>
                                      </p:tavLst>
                                    </p:anim>
                                    <p:set>
                                      <p:cBhvr>
                                        <p:cTn id="16" dur="1" fill="hold">
                                          <p:stCondLst>
                                            <p:cond delay="499"/>
                                          </p:stCondLst>
                                        </p:cTn>
                                        <p:tgtEl>
                                          <p:spTgt spid="44"/>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8"/>
                                        </p:tgtEl>
                                        <p:attrNameLst>
                                          <p:attrName>ppt_x</p:attrName>
                                        </p:attrNameLst>
                                      </p:cBhvr>
                                      <p:tavLst>
                                        <p:tav tm="0">
                                          <p:val>
                                            <p:strVal val="ppt_x"/>
                                          </p:val>
                                        </p:tav>
                                        <p:tav tm="100000">
                                          <p:val>
                                            <p:strVal val="ppt_x"/>
                                          </p:val>
                                        </p:tav>
                                      </p:tavLst>
                                    </p:anim>
                                    <p:anim calcmode="lin" valueType="num">
                                      <p:cBhvr additive="base">
                                        <p:cTn id="19" dur="500"/>
                                        <p:tgtEl>
                                          <p:spTgt spid="18"/>
                                        </p:tgtEl>
                                        <p:attrNameLst>
                                          <p:attrName>ppt_y</p:attrName>
                                        </p:attrNameLst>
                                      </p:cBhvr>
                                      <p:tavLst>
                                        <p:tav tm="0">
                                          <p:val>
                                            <p:strVal val="ppt_y"/>
                                          </p:val>
                                        </p:tav>
                                        <p:tav tm="100000">
                                          <p:val>
                                            <p:strVal val="1+ppt_h/2"/>
                                          </p:val>
                                        </p:tav>
                                      </p:tavLst>
                                    </p:anim>
                                    <p:set>
                                      <p:cBhvr>
                                        <p:cTn id="20" dur="1" fill="hold">
                                          <p:stCondLst>
                                            <p:cond delay="499"/>
                                          </p:stCondLst>
                                        </p:cTn>
                                        <p:tgtEl>
                                          <p:spTgt spid="18"/>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1+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9"/>
                                        </p:tgtEl>
                                        <p:attrNameLst>
                                          <p:attrName>ppt_x</p:attrName>
                                        </p:attrNameLst>
                                      </p:cBhvr>
                                      <p:tavLst>
                                        <p:tav tm="0">
                                          <p:val>
                                            <p:strVal val="ppt_x"/>
                                          </p:val>
                                        </p:tav>
                                        <p:tav tm="100000">
                                          <p:val>
                                            <p:strVal val="ppt_x"/>
                                          </p:val>
                                        </p:tav>
                                      </p:tavLst>
                                    </p:anim>
                                    <p:anim calcmode="lin" valueType="num">
                                      <p:cBhvr additive="base">
                                        <p:cTn id="27" dur="500"/>
                                        <p:tgtEl>
                                          <p:spTgt spid="19"/>
                                        </p:tgtEl>
                                        <p:attrNameLst>
                                          <p:attrName>ppt_y</p:attrName>
                                        </p:attrNameLst>
                                      </p:cBhvr>
                                      <p:tavLst>
                                        <p:tav tm="0">
                                          <p:val>
                                            <p:strVal val="ppt_y"/>
                                          </p:val>
                                        </p:tav>
                                        <p:tav tm="100000">
                                          <p:val>
                                            <p:strVal val="1+ppt_h/2"/>
                                          </p:val>
                                        </p:tav>
                                      </p:tavLst>
                                    </p:anim>
                                    <p:set>
                                      <p:cBhvr>
                                        <p:cTn id="28" dur="1" fill="hold">
                                          <p:stCondLst>
                                            <p:cond delay="499"/>
                                          </p:stCondLst>
                                        </p:cTn>
                                        <p:tgtEl>
                                          <p:spTgt spid="19"/>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30"/>
                                        </p:tgtEl>
                                        <p:attrNameLst>
                                          <p:attrName>ppt_x</p:attrName>
                                        </p:attrNameLst>
                                      </p:cBhvr>
                                      <p:tavLst>
                                        <p:tav tm="0">
                                          <p:val>
                                            <p:strVal val="ppt_x"/>
                                          </p:val>
                                        </p:tav>
                                        <p:tav tm="100000">
                                          <p:val>
                                            <p:strVal val="ppt_x"/>
                                          </p:val>
                                        </p:tav>
                                      </p:tavLst>
                                    </p:anim>
                                    <p:anim calcmode="lin" valueType="num">
                                      <p:cBhvr additive="base">
                                        <p:cTn id="31" dur="500"/>
                                        <p:tgtEl>
                                          <p:spTgt spid="30"/>
                                        </p:tgtEl>
                                        <p:attrNameLst>
                                          <p:attrName>ppt_y</p:attrName>
                                        </p:attrNameLst>
                                      </p:cBhvr>
                                      <p:tavLst>
                                        <p:tav tm="0">
                                          <p:val>
                                            <p:strVal val="ppt_y"/>
                                          </p:val>
                                        </p:tav>
                                        <p:tav tm="100000">
                                          <p:val>
                                            <p:strVal val="1+ppt_h/2"/>
                                          </p:val>
                                        </p:tav>
                                      </p:tavLst>
                                    </p:anim>
                                    <p:set>
                                      <p:cBhvr>
                                        <p:cTn id="32" dur="1" fill="hold">
                                          <p:stCondLst>
                                            <p:cond delay="499"/>
                                          </p:stCondLst>
                                        </p:cTn>
                                        <p:tgtEl>
                                          <p:spTgt spid="30"/>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32"/>
                                        </p:tgtEl>
                                        <p:attrNameLst>
                                          <p:attrName>ppt_x</p:attrName>
                                        </p:attrNameLst>
                                      </p:cBhvr>
                                      <p:tavLst>
                                        <p:tav tm="0">
                                          <p:val>
                                            <p:strVal val="ppt_x"/>
                                          </p:val>
                                        </p:tav>
                                        <p:tav tm="100000">
                                          <p:val>
                                            <p:strVal val="ppt_x"/>
                                          </p:val>
                                        </p:tav>
                                      </p:tavLst>
                                    </p:anim>
                                    <p:anim calcmode="lin" valueType="num">
                                      <p:cBhvr additive="base">
                                        <p:cTn id="35" dur="500"/>
                                        <p:tgtEl>
                                          <p:spTgt spid="32"/>
                                        </p:tgtEl>
                                        <p:attrNameLst>
                                          <p:attrName>ppt_y</p:attrName>
                                        </p:attrNameLst>
                                      </p:cBhvr>
                                      <p:tavLst>
                                        <p:tav tm="0">
                                          <p:val>
                                            <p:strVal val="ppt_y"/>
                                          </p:val>
                                        </p:tav>
                                        <p:tav tm="100000">
                                          <p:val>
                                            <p:strVal val="1+ppt_h/2"/>
                                          </p:val>
                                        </p:tav>
                                      </p:tavLst>
                                    </p:anim>
                                    <p:set>
                                      <p:cBhvr>
                                        <p:cTn id="36" dur="1" fill="hold">
                                          <p:stCondLst>
                                            <p:cond delay="499"/>
                                          </p:stCondLst>
                                        </p:cTn>
                                        <p:tgtEl>
                                          <p:spTgt spid="32"/>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45"/>
                                        </p:tgtEl>
                                        <p:attrNameLst>
                                          <p:attrName>ppt_x</p:attrName>
                                        </p:attrNameLst>
                                      </p:cBhvr>
                                      <p:tavLst>
                                        <p:tav tm="0">
                                          <p:val>
                                            <p:strVal val="ppt_x"/>
                                          </p:val>
                                        </p:tav>
                                        <p:tav tm="100000">
                                          <p:val>
                                            <p:strVal val="ppt_x"/>
                                          </p:val>
                                        </p:tav>
                                      </p:tavLst>
                                    </p:anim>
                                    <p:anim calcmode="lin" valueType="num">
                                      <p:cBhvr additive="base">
                                        <p:cTn id="39" dur="500"/>
                                        <p:tgtEl>
                                          <p:spTgt spid="45"/>
                                        </p:tgtEl>
                                        <p:attrNameLst>
                                          <p:attrName>ppt_y</p:attrName>
                                        </p:attrNameLst>
                                      </p:cBhvr>
                                      <p:tavLst>
                                        <p:tav tm="0">
                                          <p:val>
                                            <p:strVal val="ppt_y"/>
                                          </p:val>
                                        </p:tav>
                                        <p:tav tm="100000">
                                          <p:val>
                                            <p:strVal val="1+ppt_h/2"/>
                                          </p:val>
                                        </p:tav>
                                      </p:tavLst>
                                    </p:anim>
                                    <p:set>
                                      <p:cBhvr>
                                        <p:cTn id="40"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6" grpId="0" animBg="1"/>
      <p:bldP spid="18" grpId="0"/>
      <p:bldP spid="19" grpId="0"/>
      <p:bldP spid="30" grpId="0" animBg="1"/>
      <p:bldP spid="32"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100000">
              <a:schemeClr val="bg2">
                <a:lumMod val="50000"/>
              </a:scheme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A3E2FD-6C27-4F68-9491-7C040D751809}"/>
              </a:ext>
            </a:extLst>
          </p:cNvPr>
          <p:cNvSpPr/>
          <p:nvPr/>
        </p:nvSpPr>
        <p:spPr>
          <a:xfrm>
            <a:off x="408202"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Rounded Corners 9">
            <a:extLst>
              <a:ext uri="{FF2B5EF4-FFF2-40B4-BE49-F238E27FC236}">
                <a16:creationId xmlns:a16="http://schemas.microsoft.com/office/drawing/2014/main" id="{7A4B9AEC-7262-4C9D-9D46-7537ED39E997}"/>
              </a:ext>
            </a:extLst>
          </p:cNvPr>
          <p:cNvSpPr/>
          <p:nvPr/>
        </p:nvSpPr>
        <p:spPr>
          <a:xfrm>
            <a:off x="523304"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49ACD651-4FEB-41D0-89B3-1C7A1783E7C7}"/>
              </a:ext>
            </a:extLst>
          </p:cNvPr>
          <p:cNvSpPr txBox="1"/>
          <p:nvPr/>
        </p:nvSpPr>
        <p:spPr>
          <a:xfrm>
            <a:off x="805871" y="2815646"/>
            <a:ext cx="1001486" cy="646331"/>
          </a:xfrm>
          <a:prstGeom prst="rect">
            <a:avLst/>
          </a:prstGeom>
          <a:noFill/>
        </p:spPr>
        <p:txBody>
          <a:bodyPr wrap="square" rtlCol="0" anchor="ctr">
            <a:spAutoFit/>
          </a:bodyPr>
          <a:lstStyle/>
          <a:p>
            <a:pPr algn="ctr"/>
            <a:r>
              <a:rPr lang="en-US" sz="3600" b="1" dirty="0">
                <a:latin typeface="Oswald" panose="02000503000000000000" pitchFamily="2" charset="0"/>
              </a:rPr>
              <a:t>A</a:t>
            </a:r>
          </a:p>
        </p:txBody>
      </p:sp>
      <p:sp>
        <p:nvSpPr>
          <p:cNvPr id="46" name="Freeform: Shape 45">
            <a:extLst>
              <a:ext uri="{FF2B5EF4-FFF2-40B4-BE49-F238E27FC236}">
                <a16:creationId xmlns:a16="http://schemas.microsoft.com/office/drawing/2014/main" id="{D538F5DF-262A-48C2-822B-67079CC26867}"/>
              </a:ext>
            </a:extLst>
          </p:cNvPr>
          <p:cNvSpPr/>
          <p:nvPr/>
        </p:nvSpPr>
        <p:spPr>
          <a:xfrm>
            <a:off x="408199"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F464DAAD-BCEB-4148-946C-86EC118C3DC8}"/>
              </a:ext>
            </a:extLst>
          </p:cNvPr>
          <p:cNvSpPr/>
          <p:nvPr/>
        </p:nvSpPr>
        <p:spPr>
          <a:xfrm>
            <a:off x="2591828"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60231C6A-F213-47C9-B37E-C104E5A2C019}"/>
              </a:ext>
            </a:extLst>
          </p:cNvPr>
          <p:cNvSpPr/>
          <p:nvPr/>
        </p:nvSpPr>
        <p:spPr>
          <a:xfrm>
            <a:off x="2706930"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6D9AC354-20CA-4B7D-9955-3D9E618AAE76}"/>
              </a:ext>
            </a:extLst>
          </p:cNvPr>
          <p:cNvSpPr txBox="1"/>
          <p:nvPr/>
        </p:nvSpPr>
        <p:spPr>
          <a:xfrm>
            <a:off x="3044170"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B</a:t>
            </a:r>
          </a:p>
        </p:txBody>
      </p:sp>
      <p:sp>
        <p:nvSpPr>
          <p:cNvPr id="19" name="TextBox 18">
            <a:extLst>
              <a:ext uri="{FF2B5EF4-FFF2-40B4-BE49-F238E27FC236}">
                <a16:creationId xmlns:a16="http://schemas.microsoft.com/office/drawing/2014/main" id="{6B5E15BB-10A1-4E3D-9149-9ECC8C936215}"/>
              </a:ext>
            </a:extLst>
          </p:cNvPr>
          <p:cNvSpPr txBox="1"/>
          <p:nvPr/>
        </p:nvSpPr>
        <p:spPr>
          <a:xfrm>
            <a:off x="2701135" y="4454755"/>
            <a:ext cx="1621972" cy="400110"/>
          </a:xfrm>
          <a:prstGeom prst="rect">
            <a:avLst/>
          </a:prstGeom>
          <a:noFill/>
        </p:spPr>
        <p:txBody>
          <a:bodyPr wrap="square" rtlCol="0" anchor="ctr">
            <a:spAutoFit/>
          </a:bodyPr>
          <a:lstStyle/>
          <a:p>
            <a:pPr algn="ctr"/>
            <a:r>
              <a:rPr lang="en-US" sz="2000" dirty="0" err="1">
                <a:solidFill>
                  <a:schemeClr val="bg1"/>
                </a:solidFill>
              </a:rPr>
              <a:t>Afwaja</a:t>
            </a:r>
            <a:endParaRPr lang="en-US" sz="2000" dirty="0">
              <a:solidFill>
                <a:schemeClr val="bg1"/>
              </a:solidFill>
            </a:endParaRPr>
          </a:p>
        </p:txBody>
      </p:sp>
      <p:sp>
        <p:nvSpPr>
          <p:cNvPr id="47" name="Freeform: Shape 46">
            <a:extLst>
              <a:ext uri="{FF2B5EF4-FFF2-40B4-BE49-F238E27FC236}">
                <a16:creationId xmlns:a16="http://schemas.microsoft.com/office/drawing/2014/main" id="{EA2B1B30-DB22-401E-8157-3D2A306D748D}"/>
              </a:ext>
            </a:extLst>
          </p:cNvPr>
          <p:cNvSpPr/>
          <p:nvPr/>
        </p:nvSpPr>
        <p:spPr>
          <a:xfrm>
            <a:off x="2591825"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Rounded Corners 21">
            <a:extLst>
              <a:ext uri="{FF2B5EF4-FFF2-40B4-BE49-F238E27FC236}">
                <a16:creationId xmlns:a16="http://schemas.microsoft.com/office/drawing/2014/main" id="{F8A0D64B-61C5-4671-9008-B220C7918A0B}"/>
              </a:ext>
            </a:extLst>
          </p:cNvPr>
          <p:cNvSpPr/>
          <p:nvPr/>
        </p:nvSpPr>
        <p:spPr>
          <a:xfrm>
            <a:off x="4775453"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Rounded Corners 22">
            <a:extLst>
              <a:ext uri="{FF2B5EF4-FFF2-40B4-BE49-F238E27FC236}">
                <a16:creationId xmlns:a16="http://schemas.microsoft.com/office/drawing/2014/main" id="{80DD511C-81FF-4F93-97B9-71E23303E149}"/>
              </a:ext>
            </a:extLst>
          </p:cNvPr>
          <p:cNvSpPr/>
          <p:nvPr/>
        </p:nvSpPr>
        <p:spPr>
          <a:xfrm>
            <a:off x="4890555"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D5E09179-94EA-4EEA-A430-031F3D992723}"/>
              </a:ext>
            </a:extLst>
          </p:cNvPr>
          <p:cNvSpPr txBox="1"/>
          <p:nvPr/>
        </p:nvSpPr>
        <p:spPr>
          <a:xfrm>
            <a:off x="5227795"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C</a:t>
            </a:r>
          </a:p>
        </p:txBody>
      </p:sp>
      <p:sp>
        <p:nvSpPr>
          <p:cNvPr id="48" name="Freeform: Shape 47">
            <a:extLst>
              <a:ext uri="{FF2B5EF4-FFF2-40B4-BE49-F238E27FC236}">
                <a16:creationId xmlns:a16="http://schemas.microsoft.com/office/drawing/2014/main" id="{A4599562-CEA4-4A69-BE5D-610C32C291E0}"/>
              </a:ext>
            </a:extLst>
          </p:cNvPr>
          <p:cNvSpPr/>
          <p:nvPr/>
        </p:nvSpPr>
        <p:spPr>
          <a:xfrm>
            <a:off x="4775451"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4 w 2461848"/>
              <a:gd name="connsiteY9" fmla="*/ 0 h 3154401"/>
              <a:gd name="connsiteX10" fmla="*/ 707406 w 2461848"/>
              <a:gd name="connsiteY10" fmla="*/ 67872 h 3154401"/>
              <a:gd name="connsiteX11" fmla="*/ 1270783 w 2461848"/>
              <a:gd name="connsiteY11" fmla="*/ 208098 h 3154401"/>
              <a:gd name="connsiteX12" fmla="*/ 1834161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4" y="0"/>
                </a:lnTo>
                <a:lnTo>
                  <a:pt x="707406" y="67872"/>
                </a:lnTo>
                <a:cubicBezTo>
                  <a:pt x="851587" y="154511"/>
                  <a:pt x="1050771" y="208098"/>
                  <a:pt x="1270783" y="208098"/>
                </a:cubicBezTo>
                <a:cubicBezTo>
                  <a:pt x="1490796" y="208098"/>
                  <a:pt x="1689980" y="154511"/>
                  <a:pt x="1834161"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Rounded Corners 28">
            <a:extLst>
              <a:ext uri="{FF2B5EF4-FFF2-40B4-BE49-F238E27FC236}">
                <a16:creationId xmlns:a16="http://schemas.microsoft.com/office/drawing/2014/main" id="{A1A4016E-E443-44AD-8282-844711648493}"/>
              </a:ext>
            </a:extLst>
          </p:cNvPr>
          <p:cNvSpPr/>
          <p:nvPr/>
        </p:nvSpPr>
        <p:spPr>
          <a:xfrm>
            <a:off x="6959079"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Rounded Corners 29">
            <a:extLst>
              <a:ext uri="{FF2B5EF4-FFF2-40B4-BE49-F238E27FC236}">
                <a16:creationId xmlns:a16="http://schemas.microsoft.com/office/drawing/2014/main" id="{FECF3880-BF53-4AB5-B6DD-11309B2B2955}"/>
              </a:ext>
            </a:extLst>
          </p:cNvPr>
          <p:cNvSpPr/>
          <p:nvPr/>
        </p:nvSpPr>
        <p:spPr>
          <a:xfrm>
            <a:off x="7074181"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A2F45D13-2B9C-4956-97A4-FCA95B61B0C5}"/>
              </a:ext>
            </a:extLst>
          </p:cNvPr>
          <p:cNvSpPr txBox="1"/>
          <p:nvPr/>
        </p:nvSpPr>
        <p:spPr>
          <a:xfrm>
            <a:off x="7411421"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D</a:t>
            </a:r>
          </a:p>
        </p:txBody>
      </p:sp>
      <p:sp>
        <p:nvSpPr>
          <p:cNvPr id="49" name="Freeform: Shape 48">
            <a:extLst>
              <a:ext uri="{FF2B5EF4-FFF2-40B4-BE49-F238E27FC236}">
                <a16:creationId xmlns:a16="http://schemas.microsoft.com/office/drawing/2014/main" id="{C893BBA6-2C70-49AA-872F-C1ED1A83A843}"/>
              </a:ext>
            </a:extLst>
          </p:cNvPr>
          <p:cNvSpPr/>
          <p:nvPr/>
        </p:nvSpPr>
        <p:spPr>
          <a:xfrm>
            <a:off x="6959076"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3 w 2461848"/>
              <a:gd name="connsiteY9" fmla="*/ 0 h 3154401"/>
              <a:gd name="connsiteX10" fmla="*/ 707406 w 2461848"/>
              <a:gd name="connsiteY10" fmla="*/ 67872 h 3154401"/>
              <a:gd name="connsiteX11" fmla="*/ 1270783 w 2461848"/>
              <a:gd name="connsiteY11" fmla="*/ 208098 h 3154401"/>
              <a:gd name="connsiteX12" fmla="*/ 1834160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3" y="0"/>
                </a:lnTo>
                <a:lnTo>
                  <a:pt x="707406" y="67872"/>
                </a:lnTo>
                <a:cubicBezTo>
                  <a:pt x="851587" y="154511"/>
                  <a:pt x="1050771" y="208098"/>
                  <a:pt x="1270783" y="208098"/>
                </a:cubicBezTo>
                <a:cubicBezTo>
                  <a:pt x="1490795" y="208098"/>
                  <a:pt x="1689980" y="154511"/>
                  <a:pt x="1834160"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a:extLst>
              <a:ext uri="{FF2B5EF4-FFF2-40B4-BE49-F238E27FC236}">
                <a16:creationId xmlns:a16="http://schemas.microsoft.com/office/drawing/2014/main" id="{CCF43A7A-E16E-4633-8174-2F9E96EB97ED}"/>
              </a:ext>
            </a:extLst>
          </p:cNvPr>
          <p:cNvSpPr/>
          <p:nvPr/>
        </p:nvSpPr>
        <p:spPr>
          <a:xfrm>
            <a:off x="408200"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D832F11C-B89A-40F1-BB1A-1A105FA1E29B}"/>
              </a:ext>
            </a:extLst>
          </p:cNvPr>
          <p:cNvSpPr/>
          <p:nvPr/>
        </p:nvSpPr>
        <p:spPr>
          <a:xfrm>
            <a:off x="2591825"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EDC7C002-F1AC-4989-91D3-22328A738F0C}"/>
              </a:ext>
            </a:extLst>
          </p:cNvPr>
          <p:cNvSpPr/>
          <p:nvPr/>
        </p:nvSpPr>
        <p:spPr>
          <a:xfrm>
            <a:off x="4775451" y="5925705"/>
            <a:ext cx="1731281" cy="337959"/>
          </a:xfrm>
          <a:prstGeom prst="ellipse">
            <a:avLst/>
          </a:prstGeom>
          <a:gradFill flip="none" rotWithShape="1">
            <a:gsLst>
              <a:gs pos="0">
                <a:schemeClr val="tx1">
                  <a:alpha val="26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D18823AE-08F1-4543-9231-006441FF7CBE}"/>
              </a:ext>
            </a:extLst>
          </p:cNvPr>
          <p:cNvSpPr/>
          <p:nvPr/>
        </p:nvSpPr>
        <p:spPr>
          <a:xfrm>
            <a:off x="6959077" y="5925705"/>
            <a:ext cx="1731281" cy="337959"/>
          </a:xfrm>
          <a:prstGeom prst="ellipse">
            <a:avLst/>
          </a:prstGeom>
          <a:gradFill flip="none" rotWithShape="1">
            <a:gsLst>
              <a:gs pos="0">
                <a:schemeClr val="tx1">
                  <a:alpha val="30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3" name="Picture 6" descr="Image result for surah an-nasr calligraphy in 2021 | Calligraphy, Graphic,  Art">
            <a:extLst>
              <a:ext uri="{FF2B5EF4-FFF2-40B4-BE49-F238E27FC236}">
                <a16:creationId xmlns:a16="http://schemas.microsoft.com/office/drawing/2014/main" id="{08DC70AF-B832-4CB7-88BE-64983A7180B9}"/>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3577833" y="5942453"/>
            <a:ext cx="2011680" cy="789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DD4560-EC69-49B2-A9CD-454E406C85D6}"/>
              </a:ext>
            </a:extLst>
          </p:cNvPr>
          <p:cNvSpPr txBox="1"/>
          <p:nvPr/>
        </p:nvSpPr>
        <p:spPr>
          <a:xfrm>
            <a:off x="112102" y="0"/>
            <a:ext cx="8944885" cy="2000741"/>
          </a:xfrm>
          <a:prstGeom prst="rect">
            <a:avLst/>
          </a:prstGeom>
          <a:noFill/>
        </p:spPr>
        <p:txBody>
          <a:bodyPr wrap="none" rtlCol="0">
            <a:spAutoFit/>
          </a:bodyPr>
          <a:lstStyle/>
          <a:p>
            <a:r>
              <a:rPr lang="en-US" sz="2800" dirty="0">
                <a:solidFill>
                  <a:schemeClr val="accent6">
                    <a:lumMod val="40000"/>
                    <a:lumOff val="60000"/>
                  </a:schemeClr>
                </a:solidFill>
              </a:rPr>
              <a:t>Question 03</a:t>
            </a:r>
            <a:br>
              <a:rPr lang="en-US" sz="2800" dirty="0">
                <a:solidFill>
                  <a:schemeClr val="accent6">
                    <a:lumMod val="40000"/>
                    <a:lumOff val="60000"/>
                  </a:schemeClr>
                </a:solidFill>
              </a:rPr>
            </a:br>
            <a:endParaRPr lang="en-US" sz="2800" dirty="0">
              <a:solidFill>
                <a:schemeClr val="accent6">
                  <a:lumMod val="40000"/>
                  <a:lumOff val="60000"/>
                </a:schemeClr>
              </a:solidFill>
            </a:endParaRPr>
          </a:p>
          <a:p>
            <a:pPr>
              <a:lnSpc>
                <a:spcPts val="4000"/>
              </a:lnSpc>
            </a:pPr>
            <a:r>
              <a:rPr lang="en-US" sz="4400" dirty="0">
                <a:solidFill>
                  <a:schemeClr val="accent6">
                    <a:lumMod val="40000"/>
                    <a:lumOff val="60000"/>
                  </a:schemeClr>
                </a:solidFill>
              </a:rPr>
              <a:t>Other than </a:t>
            </a:r>
            <a:r>
              <a:rPr lang="en-US" sz="4400" dirty="0" err="1">
                <a:solidFill>
                  <a:schemeClr val="accent6">
                    <a:lumMod val="40000"/>
                    <a:lumOff val="60000"/>
                  </a:schemeClr>
                </a:solidFill>
              </a:rPr>
              <a:t>Idha</a:t>
            </a:r>
            <a:r>
              <a:rPr lang="en-US" sz="4400" dirty="0">
                <a:solidFill>
                  <a:schemeClr val="accent6">
                    <a:lumMod val="40000"/>
                    <a:lumOff val="60000"/>
                  </a:schemeClr>
                </a:solidFill>
              </a:rPr>
              <a:t> </a:t>
            </a:r>
            <a:r>
              <a:rPr lang="en-US" sz="4400" dirty="0" err="1">
                <a:solidFill>
                  <a:schemeClr val="accent6">
                    <a:lumMod val="40000"/>
                    <a:lumOff val="60000"/>
                  </a:schemeClr>
                </a:solidFill>
              </a:rPr>
              <a:t>Ja’a</a:t>
            </a:r>
            <a:r>
              <a:rPr lang="en-US" sz="4400" dirty="0">
                <a:solidFill>
                  <a:schemeClr val="accent6">
                    <a:lumMod val="40000"/>
                    <a:lumOff val="60000"/>
                  </a:schemeClr>
                </a:solidFill>
              </a:rPr>
              <a:t> and Nasr, what is </a:t>
            </a:r>
            <a:br>
              <a:rPr lang="en-US" sz="4400" dirty="0">
                <a:solidFill>
                  <a:schemeClr val="accent6">
                    <a:lumMod val="40000"/>
                    <a:lumOff val="60000"/>
                  </a:schemeClr>
                </a:solidFill>
              </a:rPr>
            </a:br>
            <a:r>
              <a:rPr lang="en-US" sz="4400" dirty="0">
                <a:solidFill>
                  <a:schemeClr val="accent6">
                    <a:lumMod val="40000"/>
                    <a:lumOff val="60000"/>
                  </a:schemeClr>
                </a:solidFill>
              </a:rPr>
              <a:t>another name for this surah?</a:t>
            </a:r>
          </a:p>
        </p:txBody>
      </p:sp>
      <p:sp>
        <p:nvSpPr>
          <p:cNvPr id="44" name="TextBox 43">
            <a:extLst>
              <a:ext uri="{FF2B5EF4-FFF2-40B4-BE49-F238E27FC236}">
                <a16:creationId xmlns:a16="http://schemas.microsoft.com/office/drawing/2014/main" id="{C50FA663-3F0B-480E-884A-15874FA5D45E}"/>
              </a:ext>
            </a:extLst>
          </p:cNvPr>
          <p:cNvSpPr txBox="1"/>
          <p:nvPr/>
        </p:nvSpPr>
        <p:spPr>
          <a:xfrm>
            <a:off x="523304" y="4454755"/>
            <a:ext cx="1621972" cy="400110"/>
          </a:xfrm>
          <a:prstGeom prst="rect">
            <a:avLst/>
          </a:prstGeom>
          <a:noFill/>
        </p:spPr>
        <p:txBody>
          <a:bodyPr wrap="square" rtlCol="0" anchor="ctr">
            <a:spAutoFit/>
          </a:bodyPr>
          <a:lstStyle/>
          <a:p>
            <a:pPr algn="ctr"/>
            <a:r>
              <a:rPr lang="en-US" sz="2000" dirty="0" err="1">
                <a:solidFill>
                  <a:schemeClr val="bg1"/>
                </a:solidFill>
              </a:rPr>
              <a:t>Tawdī</a:t>
            </a:r>
            <a:endParaRPr lang="en-US" sz="2000" dirty="0">
              <a:solidFill>
                <a:schemeClr val="bg1"/>
              </a:solidFill>
            </a:endParaRPr>
          </a:p>
        </p:txBody>
      </p:sp>
      <p:sp>
        <p:nvSpPr>
          <p:cNvPr id="45" name="TextBox 44">
            <a:extLst>
              <a:ext uri="{FF2B5EF4-FFF2-40B4-BE49-F238E27FC236}">
                <a16:creationId xmlns:a16="http://schemas.microsoft.com/office/drawing/2014/main" id="{D60C5893-12D8-4AD5-A3FB-D816EEB87B5B}"/>
              </a:ext>
            </a:extLst>
          </p:cNvPr>
          <p:cNvSpPr txBox="1"/>
          <p:nvPr/>
        </p:nvSpPr>
        <p:spPr>
          <a:xfrm>
            <a:off x="7041270" y="4454755"/>
            <a:ext cx="1621972" cy="400110"/>
          </a:xfrm>
          <a:prstGeom prst="rect">
            <a:avLst/>
          </a:prstGeom>
          <a:noFill/>
        </p:spPr>
        <p:txBody>
          <a:bodyPr wrap="square" rtlCol="0" anchor="ctr">
            <a:spAutoFit/>
          </a:bodyPr>
          <a:lstStyle/>
          <a:p>
            <a:pPr algn="ctr"/>
            <a:r>
              <a:rPr lang="en-US" sz="2000" dirty="0" err="1">
                <a:solidFill>
                  <a:schemeClr val="bg1"/>
                </a:solidFill>
              </a:rPr>
              <a:t>Hudaybiyya</a:t>
            </a:r>
            <a:endParaRPr lang="en-US" sz="2000" dirty="0">
              <a:solidFill>
                <a:schemeClr val="bg1"/>
              </a:solidFill>
            </a:endParaRPr>
          </a:p>
        </p:txBody>
      </p:sp>
      <p:sp>
        <p:nvSpPr>
          <p:cNvPr id="50" name="TextBox 49">
            <a:extLst>
              <a:ext uri="{FF2B5EF4-FFF2-40B4-BE49-F238E27FC236}">
                <a16:creationId xmlns:a16="http://schemas.microsoft.com/office/drawing/2014/main" id="{DACBAF96-517E-46F1-AF9B-6CB2EA40D187}"/>
              </a:ext>
            </a:extLst>
          </p:cNvPr>
          <p:cNvSpPr txBox="1"/>
          <p:nvPr/>
        </p:nvSpPr>
        <p:spPr>
          <a:xfrm>
            <a:off x="4884760" y="4454755"/>
            <a:ext cx="1621972" cy="400110"/>
          </a:xfrm>
          <a:prstGeom prst="rect">
            <a:avLst/>
          </a:prstGeom>
          <a:noFill/>
        </p:spPr>
        <p:txBody>
          <a:bodyPr wrap="square" rtlCol="0" anchor="ctr">
            <a:spAutoFit/>
          </a:bodyPr>
          <a:lstStyle/>
          <a:p>
            <a:pPr algn="ctr"/>
            <a:r>
              <a:rPr lang="en-US" sz="2000" dirty="0" err="1">
                <a:solidFill>
                  <a:schemeClr val="bg1"/>
                </a:solidFill>
              </a:rPr>
              <a:t>Istighfar</a:t>
            </a:r>
            <a:endParaRPr lang="en-US" sz="2000" dirty="0">
              <a:solidFill>
                <a:schemeClr val="bg1"/>
              </a:solidFill>
            </a:endParaRPr>
          </a:p>
        </p:txBody>
      </p:sp>
    </p:spTree>
    <p:extLst>
      <p:ext uri="{BB962C8B-B14F-4D97-AF65-F5344CB8AC3E}">
        <p14:creationId xmlns:p14="http://schemas.microsoft.com/office/powerpoint/2010/main" val="419948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1+ppt_h/2"/>
                                          </p:val>
                                        </p:tav>
                                      </p:tavLst>
                                    </p:anim>
                                    <p:set>
                                      <p:cBhvr>
                                        <p:cTn id="8" dur="1" fill="hold">
                                          <p:stCondLst>
                                            <p:cond delay="499"/>
                                          </p:stCondLst>
                                        </p:cTn>
                                        <p:tgtEl>
                                          <p:spTgt spid="1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6"/>
                                        </p:tgtEl>
                                        <p:attrNameLst>
                                          <p:attrName>ppt_x</p:attrName>
                                        </p:attrNameLst>
                                      </p:cBhvr>
                                      <p:tavLst>
                                        <p:tav tm="0">
                                          <p:val>
                                            <p:strVal val="ppt_x"/>
                                          </p:val>
                                        </p:tav>
                                        <p:tav tm="100000">
                                          <p:val>
                                            <p:strVal val="ppt_x"/>
                                          </p:val>
                                        </p:tav>
                                      </p:tavLst>
                                    </p:anim>
                                    <p:anim calcmode="lin" valueType="num">
                                      <p:cBhvr additive="base">
                                        <p:cTn id="11" dur="500"/>
                                        <p:tgtEl>
                                          <p:spTgt spid="16"/>
                                        </p:tgtEl>
                                        <p:attrNameLst>
                                          <p:attrName>ppt_y</p:attrName>
                                        </p:attrNameLst>
                                      </p:cBhvr>
                                      <p:tavLst>
                                        <p:tav tm="0">
                                          <p:val>
                                            <p:strVal val="ppt_y"/>
                                          </p:val>
                                        </p:tav>
                                        <p:tav tm="100000">
                                          <p:val>
                                            <p:strVal val="1+ppt_h/2"/>
                                          </p:val>
                                        </p:tav>
                                      </p:tavLst>
                                    </p:anim>
                                    <p:set>
                                      <p:cBhvr>
                                        <p:cTn id="12" dur="1" fill="hold">
                                          <p:stCondLst>
                                            <p:cond delay="499"/>
                                          </p:stCondLst>
                                        </p:cTn>
                                        <p:tgtEl>
                                          <p:spTgt spid="16"/>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9"/>
                                        </p:tgtEl>
                                        <p:attrNameLst>
                                          <p:attrName>ppt_x</p:attrName>
                                        </p:attrNameLst>
                                      </p:cBhvr>
                                      <p:tavLst>
                                        <p:tav tm="0">
                                          <p:val>
                                            <p:strVal val="ppt_x"/>
                                          </p:val>
                                        </p:tav>
                                        <p:tav tm="100000">
                                          <p:val>
                                            <p:strVal val="ppt_x"/>
                                          </p:val>
                                        </p:tav>
                                      </p:tavLst>
                                    </p:anim>
                                    <p:anim calcmode="lin" valueType="num">
                                      <p:cBhvr additive="base">
                                        <p:cTn id="15" dur="500"/>
                                        <p:tgtEl>
                                          <p:spTgt spid="19"/>
                                        </p:tgtEl>
                                        <p:attrNameLst>
                                          <p:attrName>ppt_y</p:attrName>
                                        </p:attrNameLst>
                                      </p:cBhvr>
                                      <p:tavLst>
                                        <p:tav tm="0">
                                          <p:val>
                                            <p:strVal val="ppt_y"/>
                                          </p:val>
                                        </p:tav>
                                        <p:tav tm="100000">
                                          <p:val>
                                            <p:strVal val="1+ppt_h/2"/>
                                          </p:val>
                                        </p:tav>
                                      </p:tavLst>
                                    </p:anim>
                                    <p:set>
                                      <p:cBhvr>
                                        <p:cTn id="16" dur="1" fill="hold">
                                          <p:stCondLst>
                                            <p:cond delay="499"/>
                                          </p:stCondLst>
                                        </p:cTn>
                                        <p:tgtEl>
                                          <p:spTgt spid="19"/>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23"/>
                                        </p:tgtEl>
                                        <p:attrNameLst>
                                          <p:attrName>ppt_x</p:attrName>
                                        </p:attrNameLst>
                                      </p:cBhvr>
                                      <p:tavLst>
                                        <p:tav tm="0">
                                          <p:val>
                                            <p:strVal val="ppt_x"/>
                                          </p:val>
                                        </p:tav>
                                        <p:tav tm="100000">
                                          <p:val>
                                            <p:strVal val="ppt_x"/>
                                          </p:val>
                                        </p:tav>
                                      </p:tavLst>
                                    </p:anim>
                                    <p:anim calcmode="lin" valueType="num">
                                      <p:cBhvr additive="base">
                                        <p:cTn id="19" dur="500"/>
                                        <p:tgtEl>
                                          <p:spTgt spid="23"/>
                                        </p:tgtEl>
                                        <p:attrNameLst>
                                          <p:attrName>ppt_y</p:attrName>
                                        </p:attrNameLst>
                                      </p:cBhvr>
                                      <p:tavLst>
                                        <p:tav tm="0">
                                          <p:val>
                                            <p:strVal val="ppt_y"/>
                                          </p:val>
                                        </p:tav>
                                        <p:tav tm="100000">
                                          <p:val>
                                            <p:strVal val="1+ppt_h/2"/>
                                          </p:val>
                                        </p:tav>
                                      </p:tavLst>
                                    </p:anim>
                                    <p:set>
                                      <p:cBhvr>
                                        <p:cTn id="20" dur="1" fill="hold">
                                          <p:stCondLst>
                                            <p:cond delay="499"/>
                                          </p:stCondLst>
                                        </p:cTn>
                                        <p:tgtEl>
                                          <p:spTgt spid="23"/>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25"/>
                                        </p:tgtEl>
                                        <p:attrNameLst>
                                          <p:attrName>ppt_x</p:attrName>
                                        </p:attrNameLst>
                                      </p:cBhvr>
                                      <p:tavLst>
                                        <p:tav tm="0">
                                          <p:val>
                                            <p:strVal val="ppt_x"/>
                                          </p:val>
                                        </p:tav>
                                        <p:tav tm="100000">
                                          <p:val>
                                            <p:strVal val="ppt_x"/>
                                          </p:val>
                                        </p:tav>
                                      </p:tavLst>
                                    </p:anim>
                                    <p:anim calcmode="lin" valueType="num">
                                      <p:cBhvr additive="base">
                                        <p:cTn id="23" dur="500"/>
                                        <p:tgtEl>
                                          <p:spTgt spid="25"/>
                                        </p:tgtEl>
                                        <p:attrNameLst>
                                          <p:attrName>ppt_y</p:attrName>
                                        </p:attrNameLst>
                                      </p:cBhvr>
                                      <p:tavLst>
                                        <p:tav tm="0">
                                          <p:val>
                                            <p:strVal val="ppt_y"/>
                                          </p:val>
                                        </p:tav>
                                        <p:tav tm="100000">
                                          <p:val>
                                            <p:strVal val="1+ppt_h/2"/>
                                          </p:val>
                                        </p:tav>
                                      </p:tavLst>
                                    </p:anim>
                                    <p:set>
                                      <p:cBhvr>
                                        <p:cTn id="24" dur="1" fill="hold">
                                          <p:stCondLst>
                                            <p:cond delay="499"/>
                                          </p:stCondLst>
                                        </p:cTn>
                                        <p:tgtEl>
                                          <p:spTgt spid="25"/>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50"/>
                                        </p:tgtEl>
                                        <p:attrNameLst>
                                          <p:attrName>ppt_x</p:attrName>
                                        </p:attrNameLst>
                                      </p:cBhvr>
                                      <p:tavLst>
                                        <p:tav tm="0">
                                          <p:val>
                                            <p:strVal val="ppt_x"/>
                                          </p:val>
                                        </p:tav>
                                        <p:tav tm="100000">
                                          <p:val>
                                            <p:strVal val="ppt_x"/>
                                          </p:val>
                                        </p:tav>
                                      </p:tavLst>
                                    </p:anim>
                                    <p:anim calcmode="lin" valueType="num">
                                      <p:cBhvr additive="base">
                                        <p:cTn id="27" dur="500"/>
                                        <p:tgtEl>
                                          <p:spTgt spid="50"/>
                                        </p:tgtEl>
                                        <p:attrNameLst>
                                          <p:attrName>ppt_y</p:attrName>
                                        </p:attrNameLst>
                                      </p:cBhvr>
                                      <p:tavLst>
                                        <p:tav tm="0">
                                          <p:val>
                                            <p:strVal val="ppt_y"/>
                                          </p:val>
                                        </p:tav>
                                        <p:tav tm="100000">
                                          <p:val>
                                            <p:strVal val="1+ppt_h/2"/>
                                          </p:val>
                                        </p:tav>
                                      </p:tavLst>
                                    </p:anim>
                                    <p:set>
                                      <p:cBhvr>
                                        <p:cTn id="28" dur="1" fill="hold">
                                          <p:stCondLst>
                                            <p:cond delay="499"/>
                                          </p:stCondLst>
                                        </p:cTn>
                                        <p:tgtEl>
                                          <p:spTgt spid="50"/>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30"/>
                                        </p:tgtEl>
                                        <p:attrNameLst>
                                          <p:attrName>ppt_x</p:attrName>
                                        </p:attrNameLst>
                                      </p:cBhvr>
                                      <p:tavLst>
                                        <p:tav tm="0">
                                          <p:val>
                                            <p:strVal val="ppt_x"/>
                                          </p:val>
                                        </p:tav>
                                        <p:tav tm="100000">
                                          <p:val>
                                            <p:strVal val="ppt_x"/>
                                          </p:val>
                                        </p:tav>
                                      </p:tavLst>
                                    </p:anim>
                                    <p:anim calcmode="lin" valueType="num">
                                      <p:cBhvr additive="base">
                                        <p:cTn id="31" dur="500"/>
                                        <p:tgtEl>
                                          <p:spTgt spid="30"/>
                                        </p:tgtEl>
                                        <p:attrNameLst>
                                          <p:attrName>ppt_y</p:attrName>
                                        </p:attrNameLst>
                                      </p:cBhvr>
                                      <p:tavLst>
                                        <p:tav tm="0">
                                          <p:val>
                                            <p:strVal val="ppt_y"/>
                                          </p:val>
                                        </p:tav>
                                        <p:tav tm="100000">
                                          <p:val>
                                            <p:strVal val="1+ppt_h/2"/>
                                          </p:val>
                                        </p:tav>
                                      </p:tavLst>
                                    </p:anim>
                                    <p:set>
                                      <p:cBhvr>
                                        <p:cTn id="32" dur="1" fill="hold">
                                          <p:stCondLst>
                                            <p:cond delay="499"/>
                                          </p:stCondLst>
                                        </p:cTn>
                                        <p:tgtEl>
                                          <p:spTgt spid="30"/>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32"/>
                                        </p:tgtEl>
                                        <p:attrNameLst>
                                          <p:attrName>ppt_x</p:attrName>
                                        </p:attrNameLst>
                                      </p:cBhvr>
                                      <p:tavLst>
                                        <p:tav tm="0">
                                          <p:val>
                                            <p:strVal val="ppt_x"/>
                                          </p:val>
                                        </p:tav>
                                        <p:tav tm="100000">
                                          <p:val>
                                            <p:strVal val="ppt_x"/>
                                          </p:val>
                                        </p:tav>
                                      </p:tavLst>
                                    </p:anim>
                                    <p:anim calcmode="lin" valueType="num">
                                      <p:cBhvr additive="base">
                                        <p:cTn id="35" dur="500"/>
                                        <p:tgtEl>
                                          <p:spTgt spid="32"/>
                                        </p:tgtEl>
                                        <p:attrNameLst>
                                          <p:attrName>ppt_y</p:attrName>
                                        </p:attrNameLst>
                                      </p:cBhvr>
                                      <p:tavLst>
                                        <p:tav tm="0">
                                          <p:val>
                                            <p:strVal val="ppt_y"/>
                                          </p:val>
                                        </p:tav>
                                        <p:tav tm="100000">
                                          <p:val>
                                            <p:strVal val="1+ppt_h/2"/>
                                          </p:val>
                                        </p:tav>
                                      </p:tavLst>
                                    </p:anim>
                                    <p:set>
                                      <p:cBhvr>
                                        <p:cTn id="36" dur="1" fill="hold">
                                          <p:stCondLst>
                                            <p:cond delay="499"/>
                                          </p:stCondLst>
                                        </p:cTn>
                                        <p:tgtEl>
                                          <p:spTgt spid="32"/>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45"/>
                                        </p:tgtEl>
                                        <p:attrNameLst>
                                          <p:attrName>ppt_x</p:attrName>
                                        </p:attrNameLst>
                                      </p:cBhvr>
                                      <p:tavLst>
                                        <p:tav tm="0">
                                          <p:val>
                                            <p:strVal val="ppt_x"/>
                                          </p:val>
                                        </p:tav>
                                        <p:tav tm="100000">
                                          <p:val>
                                            <p:strVal val="ppt_x"/>
                                          </p:val>
                                        </p:tav>
                                      </p:tavLst>
                                    </p:anim>
                                    <p:anim calcmode="lin" valueType="num">
                                      <p:cBhvr additive="base">
                                        <p:cTn id="39" dur="500"/>
                                        <p:tgtEl>
                                          <p:spTgt spid="45"/>
                                        </p:tgtEl>
                                        <p:attrNameLst>
                                          <p:attrName>ppt_y</p:attrName>
                                        </p:attrNameLst>
                                      </p:cBhvr>
                                      <p:tavLst>
                                        <p:tav tm="0">
                                          <p:val>
                                            <p:strVal val="ppt_y"/>
                                          </p:val>
                                        </p:tav>
                                        <p:tav tm="100000">
                                          <p:val>
                                            <p:strVal val="1+ppt_h/2"/>
                                          </p:val>
                                        </p:tav>
                                      </p:tavLst>
                                    </p:anim>
                                    <p:set>
                                      <p:cBhvr>
                                        <p:cTn id="40"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23" grpId="0" animBg="1"/>
      <p:bldP spid="25" grpId="0"/>
      <p:bldP spid="30" grpId="0" animBg="1"/>
      <p:bldP spid="32" grpId="0"/>
      <p:bldP spid="45"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389FE835-AF4C-4B60-852F-DE3A8D61F3DF}"/>
              </a:ext>
            </a:extLst>
          </p:cNvPr>
          <p:cNvSpPr/>
          <p:nvPr/>
        </p:nvSpPr>
        <p:spPr>
          <a:xfrm>
            <a:off x="7732901" y="470400"/>
            <a:ext cx="1555484" cy="3463548"/>
          </a:xfrm>
          <a:custGeom>
            <a:avLst/>
            <a:gdLst>
              <a:gd name="connsiteX0" fmla="*/ 0 w 2002999"/>
              <a:gd name="connsiteY0" fmla="*/ 0 h 3843130"/>
              <a:gd name="connsiteX1" fmla="*/ 2002999 w 2002999"/>
              <a:gd name="connsiteY1" fmla="*/ 0 h 3843130"/>
              <a:gd name="connsiteX2" fmla="*/ 2002999 w 2002999"/>
              <a:gd name="connsiteY2" fmla="*/ 3843130 h 3843130"/>
              <a:gd name="connsiteX3" fmla="*/ 0 w 2002999"/>
              <a:gd name="connsiteY3" fmla="*/ 3843130 h 3843130"/>
              <a:gd name="connsiteX4" fmla="*/ 0 w 2002999"/>
              <a:gd name="connsiteY4" fmla="*/ 0 h 3843130"/>
              <a:gd name="connsiteX0" fmla="*/ 0 w 2002999"/>
              <a:gd name="connsiteY0" fmla="*/ 0 h 3913468"/>
              <a:gd name="connsiteX1" fmla="*/ 2002999 w 2002999"/>
              <a:gd name="connsiteY1" fmla="*/ 0 h 3913468"/>
              <a:gd name="connsiteX2" fmla="*/ 1988932 w 2002999"/>
              <a:gd name="connsiteY2" fmla="*/ 3913468 h 3913468"/>
              <a:gd name="connsiteX3" fmla="*/ 0 w 2002999"/>
              <a:gd name="connsiteY3" fmla="*/ 3843130 h 3913468"/>
              <a:gd name="connsiteX4" fmla="*/ 0 w 2002999"/>
              <a:gd name="connsiteY4" fmla="*/ 0 h 3913468"/>
              <a:gd name="connsiteX0" fmla="*/ 0 w 2002999"/>
              <a:gd name="connsiteY0" fmla="*/ 0 h 4011942"/>
              <a:gd name="connsiteX1" fmla="*/ 2002999 w 2002999"/>
              <a:gd name="connsiteY1" fmla="*/ 0 h 4011942"/>
              <a:gd name="connsiteX2" fmla="*/ 2001108 w 2002999"/>
              <a:gd name="connsiteY2" fmla="*/ 4011942 h 4011942"/>
              <a:gd name="connsiteX3" fmla="*/ 0 w 2002999"/>
              <a:gd name="connsiteY3" fmla="*/ 3843130 h 4011942"/>
              <a:gd name="connsiteX4" fmla="*/ 0 w 2002999"/>
              <a:gd name="connsiteY4" fmla="*/ 0 h 4011942"/>
              <a:gd name="connsiteX0" fmla="*/ 0 w 2002999"/>
              <a:gd name="connsiteY0" fmla="*/ 0 h 4357284"/>
              <a:gd name="connsiteX1" fmla="*/ 2002999 w 2002999"/>
              <a:gd name="connsiteY1" fmla="*/ 0 h 4357284"/>
              <a:gd name="connsiteX2" fmla="*/ 1987521 w 2002999"/>
              <a:gd name="connsiteY2" fmla="*/ 4357284 h 4357284"/>
              <a:gd name="connsiteX3" fmla="*/ 0 w 2002999"/>
              <a:gd name="connsiteY3" fmla="*/ 3843130 h 4357284"/>
              <a:gd name="connsiteX4" fmla="*/ 0 w 2002999"/>
              <a:gd name="connsiteY4" fmla="*/ 0 h 4357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999" h="4357284">
                <a:moveTo>
                  <a:pt x="0" y="0"/>
                </a:moveTo>
                <a:lnTo>
                  <a:pt x="2002999" y="0"/>
                </a:lnTo>
                <a:cubicBezTo>
                  <a:pt x="2002369" y="1337314"/>
                  <a:pt x="1988151" y="3019970"/>
                  <a:pt x="1987521" y="4357284"/>
                </a:cubicBezTo>
                <a:lnTo>
                  <a:pt x="0" y="3843130"/>
                </a:lnTo>
                <a:lnTo>
                  <a:pt x="0" y="0"/>
                </a:lnTo>
                <a:close/>
              </a:path>
            </a:pathLst>
          </a:custGeom>
          <a:gradFill flip="none" rotWithShape="1">
            <a:gsLst>
              <a:gs pos="26000">
                <a:schemeClr val="tx1">
                  <a:alpha val="4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D6AF2F14-9E30-4E44-898A-4765E9A179B9}"/>
              </a:ext>
            </a:extLst>
          </p:cNvPr>
          <p:cNvSpPr/>
          <p:nvPr/>
        </p:nvSpPr>
        <p:spPr>
          <a:xfrm>
            <a:off x="4991495" y="470399"/>
            <a:ext cx="2741408" cy="3054854"/>
          </a:xfrm>
          <a:prstGeom prst="rect">
            <a:avLst/>
          </a:prstGeom>
          <a:gradFill flip="none" rotWithShape="1">
            <a:gsLst>
              <a:gs pos="0">
                <a:srgbClr val="00CC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reeform: Shape 25">
            <a:extLst>
              <a:ext uri="{FF2B5EF4-FFF2-40B4-BE49-F238E27FC236}">
                <a16:creationId xmlns:a16="http://schemas.microsoft.com/office/drawing/2014/main" id="{2354639B-8B7D-4D8C-9ABF-02BF4937916C}"/>
              </a:ext>
            </a:extLst>
          </p:cNvPr>
          <p:cNvSpPr/>
          <p:nvPr/>
        </p:nvSpPr>
        <p:spPr>
          <a:xfrm>
            <a:off x="7732901" y="131502"/>
            <a:ext cx="992465" cy="3402476"/>
          </a:xfrm>
          <a:custGeom>
            <a:avLst/>
            <a:gdLst>
              <a:gd name="connsiteX0" fmla="*/ 1855305 w 1855306"/>
              <a:gd name="connsiteY0" fmla="*/ 0 h 4280452"/>
              <a:gd name="connsiteX1" fmla="*/ 1855305 w 1855306"/>
              <a:gd name="connsiteY1" fmla="*/ 437322 h 4280452"/>
              <a:gd name="connsiteX2" fmla="*/ 1855306 w 1855306"/>
              <a:gd name="connsiteY2" fmla="*/ 437322 h 4280452"/>
              <a:gd name="connsiteX3" fmla="*/ 1855306 w 1855306"/>
              <a:gd name="connsiteY3" fmla="*/ 4280452 h 4280452"/>
              <a:gd name="connsiteX4" fmla="*/ 1855304 w 1855306"/>
              <a:gd name="connsiteY4" fmla="*/ 4280452 h 4280452"/>
              <a:gd name="connsiteX5" fmla="*/ 1855304 w 1855306"/>
              <a:gd name="connsiteY5" fmla="*/ 3843130 h 4280452"/>
              <a:gd name="connsiteX6" fmla="*/ 2 w 1855306"/>
              <a:gd name="connsiteY6" fmla="*/ 4280452 h 4280452"/>
              <a:gd name="connsiteX7" fmla="*/ 2 w 1855306"/>
              <a:gd name="connsiteY7" fmla="*/ 437322 h 4280452"/>
              <a:gd name="connsiteX8" fmla="*/ 0 w 1855306"/>
              <a:gd name="connsiteY8" fmla="*/ 437322 h 428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5306" h="4280452">
                <a:moveTo>
                  <a:pt x="1855305" y="0"/>
                </a:moveTo>
                <a:lnTo>
                  <a:pt x="1855305" y="437322"/>
                </a:lnTo>
                <a:lnTo>
                  <a:pt x="1855306" y="437322"/>
                </a:lnTo>
                <a:lnTo>
                  <a:pt x="1855306" y="4280452"/>
                </a:lnTo>
                <a:lnTo>
                  <a:pt x="1855304" y="4280452"/>
                </a:lnTo>
                <a:lnTo>
                  <a:pt x="1855304" y="3843130"/>
                </a:lnTo>
                <a:lnTo>
                  <a:pt x="2" y="4280452"/>
                </a:lnTo>
                <a:lnTo>
                  <a:pt x="2" y="437322"/>
                </a:lnTo>
                <a:lnTo>
                  <a:pt x="0" y="437322"/>
                </a:lnTo>
                <a:close/>
              </a:path>
            </a:pathLst>
          </a:custGeom>
          <a:gradFill flip="none" rotWithShape="1">
            <a:gsLst>
              <a:gs pos="0">
                <a:srgbClr val="00CC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7" name="TextBox 26">
            <a:extLst>
              <a:ext uri="{FF2B5EF4-FFF2-40B4-BE49-F238E27FC236}">
                <a16:creationId xmlns:a16="http://schemas.microsoft.com/office/drawing/2014/main" id="{FFA68C36-76C4-4C32-9551-147826F05333}"/>
              </a:ext>
            </a:extLst>
          </p:cNvPr>
          <p:cNvSpPr txBox="1"/>
          <p:nvPr/>
        </p:nvSpPr>
        <p:spPr>
          <a:xfrm>
            <a:off x="8150437" y="2659815"/>
            <a:ext cx="890839" cy="715581"/>
          </a:xfrm>
          <a:prstGeom prst="rect">
            <a:avLst/>
          </a:prstGeom>
          <a:noFill/>
        </p:spPr>
        <p:txBody>
          <a:bodyPr wrap="square" rtlCol="0">
            <a:spAutoFit/>
            <a:scene3d>
              <a:camera prst="isometricRightUp"/>
              <a:lightRig rig="threePt" dir="t"/>
            </a:scene3d>
          </a:bodyPr>
          <a:lstStyle/>
          <a:p>
            <a:pPr algn="ctr"/>
            <a:r>
              <a:rPr lang="en-US" sz="4050" b="1" dirty="0">
                <a:solidFill>
                  <a:schemeClr val="bg1"/>
                </a:solidFill>
              </a:rPr>
              <a:t>1</a:t>
            </a:r>
          </a:p>
        </p:txBody>
      </p:sp>
      <p:sp>
        <p:nvSpPr>
          <p:cNvPr id="17" name="Rectangle 10">
            <a:extLst>
              <a:ext uri="{FF2B5EF4-FFF2-40B4-BE49-F238E27FC236}">
                <a16:creationId xmlns:a16="http://schemas.microsoft.com/office/drawing/2014/main" id="{9C0029FD-0CC3-4F5F-8E18-FB15182D71F7}"/>
              </a:ext>
            </a:extLst>
          </p:cNvPr>
          <p:cNvSpPr/>
          <p:nvPr/>
        </p:nvSpPr>
        <p:spPr>
          <a:xfrm>
            <a:off x="5035530" y="476074"/>
            <a:ext cx="1555484" cy="3452294"/>
          </a:xfrm>
          <a:custGeom>
            <a:avLst/>
            <a:gdLst>
              <a:gd name="connsiteX0" fmla="*/ 0 w 2002999"/>
              <a:gd name="connsiteY0" fmla="*/ 0 h 3843130"/>
              <a:gd name="connsiteX1" fmla="*/ 2002999 w 2002999"/>
              <a:gd name="connsiteY1" fmla="*/ 0 h 3843130"/>
              <a:gd name="connsiteX2" fmla="*/ 2002999 w 2002999"/>
              <a:gd name="connsiteY2" fmla="*/ 3843130 h 3843130"/>
              <a:gd name="connsiteX3" fmla="*/ 0 w 2002999"/>
              <a:gd name="connsiteY3" fmla="*/ 3843130 h 3843130"/>
              <a:gd name="connsiteX4" fmla="*/ 0 w 2002999"/>
              <a:gd name="connsiteY4" fmla="*/ 0 h 3843130"/>
              <a:gd name="connsiteX0" fmla="*/ 0 w 2002999"/>
              <a:gd name="connsiteY0" fmla="*/ 0 h 3913468"/>
              <a:gd name="connsiteX1" fmla="*/ 2002999 w 2002999"/>
              <a:gd name="connsiteY1" fmla="*/ 0 h 3913468"/>
              <a:gd name="connsiteX2" fmla="*/ 1988932 w 2002999"/>
              <a:gd name="connsiteY2" fmla="*/ 3913468 h 3913468"/>
              <a:gd name="connsiteX3" fmla="*/ 0 w 2002999"/>
              <a:gd name="connsiteY3" fmla="*/ 3843130 h 3913468"/>
              <a:gd name="connsiteX4" fmla="*/ 0 w 2002999"/>
              <a:gd name="connsiteY4" fmla="*/ 0 h 3913468"/>
              <a:gd name="connsiteX0" fmla="*/ 0 w 2002999"/>
              <a:gd name="connsiteY0" fmla="*/ 0 h 4011942"/>
              <a:gd name="connsiteX1" fmla="*/ 2002999 w 2002999"/>
              <a:gd name="connsiteY1" fmla="*/ 0 h 4011942"/>
              <a:gd name="connsiteX2" fmla="*/ 2001108 w 2002999"/>
              <a:gd name="connsiteY2" fmla="*/ 4011942 h 4011942"/>
              <a:gd name="connsiteX3" fmla="*/ 0 w 2002999"/>
              <a:gd name="connsiteY3" fmla="*/ 3843130 h 4011942"/>
              <a:gd name="connsiteX4" fmla="*/ 0 w 2002999"/>
              <a:gd name="connsiteY4" fmla="*/ 0 h 4011942"/>
              <a:gd name="connsiteX0" fmla="*/ 0 w 2002999"/>
              <a:gd name="connsiteY0" fmla="*/ 0 h 4357284"/>
              <a:gd name="connsiteX1" fmla="*/ 2002999 w 2002999"/>
              <a:gd name="connsiteY1" fmla="*/ 0 h 4357284"/>
              <a:gd name="connsiteX2" fmla="*/ 1973936 w 2002999"/>
              <a:gd name="connsiteY2" fmla="*/ 4357284 h 4357284"/>
              <a:gd name="connsiteX3" fmla="*/ 0 w 2002999"/>
              <a:gd name="connsiteY3" fmla="*/ 3843130 h 4357284"/>
              <a:gd name="connsiteX4" fmla="*/ 0 w 2002999"/>
              <a:gd name="connsiteY4" fmla="*/ 0 h 4357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999" h="4357284">
                <a:moveTo>
                  <a:pt x="0" y="0"/>
                </a:moveTo>
                <a:lnTo>
                  <a:pt x="2002999" y="0"/>
                </a:lnTo>
                <a:cubicBezTo>
                  <a:pt x="2002369" y="1337314"/>
                  <a:pt x="1974566" y="3019970"/>
                  <a:pt x="1973936" y="4357284"/>
                </a:cubicBezTo>
                <a:lnTo>
                  <a:pt x="0" y="3843130"/>
                </a:lnTo>
                <a:lnTo>
                  <a:pt x="0" y="0"/>
                </a:lnTo>
                <a:close/>
              </a:path>
            </a:pathLst>
          </a:custGeom>
          <a:gradFill flip="none" rotWithShape="1">
            <a:gsLst>
              <a:gs pos="26000">
                <a:schemeClr val="tx1">
                  <a:alpha val="4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9D00C67C-6098-4400-A78B-4CAB27508D38}"/>
              </a:ext>
            </a:extLst>
          </p:cNvPr>
          <p:cNvSpPr/>
          <p:nvPr/>
        </p:nvSpPr>
        <p:spPr>
          <a:xfrm>
            <a:off x="2294124" y="480325"/>
            <a:ext cx="2741408" cy="3044928"/>
          </a:xfrm>
          <a:prstGeom prst="rect">
            <a:avLst/>
          </a:prstGeom>
          <a:gradFill flip="none" rotWithShape="1">
            <a:gsLst>
              <a:gs pos="0">
                <a:srgbClr val="FFCC00"/>
              </a:gs>
              <a:gs pos="100000">
                <a:srgbClr val="FF99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Shape 18">
            <a:extLst>
              <a:ext uri="{FF2B5EF4-FFF2-40B4-BE49-F238E27FC236}">
                <a16:creationId xmlns:a16="http://schemas.microsoft.com/office/drawing/2014/main" id="{9F61A71D-A328-4A00-9655-D9A18045F2F1}"/>
              </a:ext>
            </a:extLst>
          </p:cNvPr>
          <p:cNvSpPr/>
          <p:nvPr/>
        </p:nvSpPr>
        <p:spPr>
          <a:xfrm>
            <a:off x="5011613" y="137030"/>
            <a:ext cx="992465" cy="3391420"/>
          </a:xfrm>
          <a:custGeom>
            <a:avLst/>
            <a:gdLst>
              <a:gd name="connsiteX0" fmla="*/ 1855305 w 1855306"/>
              <a:gd name="connsiteY0" fmla="*/ 0 h 4280452"/>
              <a:gd name="connsiteX1" fmla="*/ 1855305 w 1855306"/>
              <a:gd name="connsiteY1" fmla="*/ 437322 h 4280452"/>
              <a:gd name="connsiteX2" fmla="*/ 1855306 w 1855306"/>
              <a:gd name="connsiteY2" fmla="*/ 437322 h 4280452"/>
              <a:gd name="connsiteX3" fmla="*/ 1855306 w 1855306"/>
              <a:gd name="connsiteY3" fmla="*/ 4280452 h 4280452"/>
              <a:gd name="connsiteX4" fmla="*/ 1855304 w 1855306"/>
              <a:gd name="connsiteY4" fmla="*/ 4280452 h 4280452"/>
              <a:gd name="connsiteX5" fmla="*/ 1855304 w 1855306"/>
              <a:gd name="connsiteY5" fmla="*/ 3843130 h 4280452"/>
              <a:gd name="connsiteX6" fmla="*/ 2 w 1855306"/>
              <a:gd name="connsiteY6" fmla="*/ 4280452 h 4280452"/>
              <a:gd name="connsiteX7" fmla="*/ 2 w 1855306"/>
              <a:gd name="connsiteY7" fmla="*/ 437322 h 4280452"/>
              <a:gd name="connsiteX8" fmla="*/ 0 w 1855306"/>
              <a:gd name="connsiteY8" fmla="*/ 437322 h 428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5306" h="4280452">
                <a:moveTo>
                  <a:pt x="1855305" y="0"/>
                </a:moveTo>
                <a:lnTo>
                  <a:pt x="1855305" y="437322"/>
                </a:lnTo>
                <a:lnTo>
                  <a:pt x="1855306" y="437322"/>
                </a:lnTo>
                <a:lnTo>
                  <a:pt x="1855306" y="4280452"/>
                </a:lnTo>
                <a:lnTo>
                  <a:pt x="1855304" y="4280452"/>
                </a:lnTo>
                <a:lnTo>
                  <a:pt x="1855304" y="3843130"/>
                </a:lnTo>
                <a:lnTo>
                  <a:pt x="2" y="4280452"/>
                </a:lnTo>
                <a:lnTo>
                  <a:pt x="2" y="437322"/>
                </a:lnTo>
                <a:lnTo>
                  <a:pt x="0" y="437322"/>
                </a:lnTo>
                <a:close/>
              </a:path>
            </a:pathLst>
          </a:custGeom>
          <a:gradFill flip="none" rotWithShape="1">
            <a:gsLst>
              <a:gs pos="0">
                <a:srgbClr val="FFCC00"/>
              </a:gs>
              <a:gs pos="100000">
                <a:srgbClr val="FF99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 name="TextBox 19">
            <a:extLst>
              <a:ext uri="{FF2B5EF4-FFF2-40B4-BE49-F238E27FC236}">
                <a16:creationId xmlns:a16="http://schemas.microsoft.com/office/drawing/2014/main" id="{AE53B2F7-4301-4B02-BD7C-E4D88EE1295C}"/>
              </a:ext>
            </a:extLst>
          </p:cNvPr>
          <p:cNvSpPr txBox="1"/>
          <p:nvPr/>
        </p:nvSpPr>
        <p:spPr>
          <a:xfrm>
            <a:off x="5376447" y="2651841"/>
            <a:ext cx="992463" cy="715581"/>
          </a:xfrm>
          <a:prstGeom prst="rect">
            <a:avLst/>
          </a:prstGeom>
          <a:noFill/>
        </p:spPr>
        <p:txBody>
          <a:bodyPr wrap="square" rtlCol="0">
            <a:spAutoFit/>
            <a:scene3d>
              <a:camera prst="isometricRightUp"/>
              <a:lightRig rig="threePt" dir="t"/>
            </a:scene3d>
          </a:bodyPr>
          <a:lstStyle/>
          <a:p>
            <a:pPr algn="ctr"/>
            <a:r>
              <a:rPr lang="en-US" sz="4050" b="1" dirty="0">
                <a:solidFill>
                  <a:schemeClr val="bg1"/>
                </a:solidFill>
              </a:rPr>
              <a:t>2</a:t>
            </a:r>
          </a:p>
        </p:txBody>
      </p:sp>
      <p:sp>
        <p:nvSpPr>
          <p:cNvPr id="11" name="Rectangle 10">
            <a:extLst>
              <a:ext uri="{FF2B5EF4-FFF2-40B4-BE49-F238E27FC236}">
                <a16:creationId xmlns:a16="http://schemas.microsoft.com/office/drawing/2014/main" id="{5C3165F9-C020-4B55-B1D4-DC5854033C09}"/>
              </a:ext>
            </a:extLst>
          </p:cNvPr>
          <p:cNvSpPr/>
          <p:nvPr/>
        </p:nvSpPr>
        <p:spPr>
          <a:xfrm>
            <a:off x="2294124" y="476074"/>
            <a:ext cx="1575126" cy="3394842"/>
          </a:xfrm>
          <a:custGeom>
            <a:avLst/>
            <a:gdLst>
              <a:gd name="connsiteX0" fmla="*/ 0 w 2002999"/>
              <a:gd name="connsiteY0" fmla="*/ 0 h 3843130"/>
              <a:gd name="connsiteX1" fmla="*/ 2002999 w 2002999"/>
              <a:gd name="connsiteY1" fmla="*/ 0 h 3843130"/>
              <a:gd name="connsiteX2" fmla="*/ 2002999 w 2002999"/>
              <a:gd name="connsiteY2" fmla="*/ 3843130 h 3843130"/>
              <a:gd name="connsiteX3" fmla="*/ 0 w 2002999"/>
              <a:gd name="connsiteY3" fmla="*/ 3843130 h 3843130"/>
              <a:gd name="connsiteX4" fmla="*/ 0 w 2002999"/>
              <a:gd name="connsiteY4" fmla="*/ 0 h 3843130"/>
              <a:gd name="connsiteX0" fmla="*/ 0 w 2002999"/>
              <a:gd name="connsiteY0" fmla="*/ 0 h 3913468"/>
              <a:gd name="connsiteX1" fmla="*/ 2002999 w 2002999"/>
              <a:gd name="connsiteY1" fmla="*/ 0 h 3913468"/>
              <a:gd name="connsiteX2" fmla="*/ 1988932 w 2002999"/>
              <a:gd name="connsiteY2" fmla="*/ 3913468 h 3913468"/>
              <a:gd name="connsiteX3" fmla="*/ 0 w 2002999"/>
              <a:gd name="connsiteY3" fmla="*/ 3843130 h 3913468"/>
              <a:gd name="connsiteX4" fmla="*/ 0 w 2002999"/>
              <a:gd name="connsiteY4" fmla="*/ 0 h 3913468"/>
              <a:gd name="connsiteX0" fmla="*/ 0 w 2002999"/>
              <a:gd name="connsiteY0" fmla="*/ 0 h 4011942"/>
              <a:gd name="connsiteX1" fmla="*/ 2002999 w 2002999"/>
              <a:gd name="connsiteY1" fmla="*/ 0 h 4011942"/>
              <a:gd name="connsiteX2" fmla="*/ 2001108 w 2002999"/>
              <a:gd name="connsiteY2" fmla="*/ 4011942 h 4011942"/>
              <a:gd name="connsiteX3" fmla="*/ 0 w 2002999"/>
              <a:gd name="connsiteY3" fmla="*/ 3843130 h 4011942"/>
              <a:gd name="connsiteX4" fmla="*/ 0 w 2002999"/>
              <a:gd name="connsiteY4" fmla="*/ 0 h 4011942"/>
              <a:gd name="connsiteX0" fmla="*/ 0 w 2028291"/>
              <a:gd name="connsiteY0" fmla="*/ 0 h 4278797"/>
              <a:gd name="connsiteX1" fmla="*/ 2002999 w 2028291"/>
              <a:gd name="connsiteY1" fmla="*/ 0 h 4278797"/>
              <a:gd name="connsiteX2" fmla="*/ 2028280 w 2028291"/>
              <a:gd name="connsiteY2" fmla="*/ 4278797 h 4278797"/>
              <a:gd name="connsiteX3" fmla="*/ 0 w 2028291"/>
              <a:gd name="connsiteY3" fmla="*/ 3843130 h 4278797"/>
              <a:gd name="connsiteX4" fmla="*/ 0 w 2028291"/>
              <a:gd name="connsiteY4" fmla="*/ 0 h 427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291" h="4278797">
                <a:moveTo>
                  <a:pt x="0" y="0"/>
                </a:moveTo>
                <a:lnTo>
                  <a:pt x="2002999" y="0"/>
                </a:lnTo>
                <a:cubicBezTo>
                  <a:pt x="2002369" y="1337314"/>
                  <a:pt x="2028910" y="2941483"/>
                  <a:pt x="2028280" y="4278797"/>
                </a:cubicBezTo>
                <a:lnTo>
                  <a:pt x="0" y="3843130"/>
                </a:lnTo>
                <a:lnTo>
                  <a:pt x="0" y="0"/>
                </a:lnTo>
                <a:close/>
              </a:path>
            </a:pathLst>
          </a:custGeom>
          <a:gradFill flip="none" rotWithShape="1">
            <a:gsLst>
              <a:gs pos="26000">
                <a:schemeClr val="tx1">
                  <a:alpha val="4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3830DA9B-198D-454C-A74B-B0B6D685AA89}"/>
              </a:ext>
            </a:extLst>
          </p:cNvPr>
          <p:cNvSpPr/>
          <p:nvPr/>
        </p:nvSpPr>
        <p:spPr>
          <a:xfrm>
            <a:off x="125061" y="476073"/>
            <a:ext cx="2169065" cy="3049180"/>
          </a:xfrm>
          <a:prstGeom prst="rect">
            <a:avLst/>
          </a:prstGeom>
          <a:gradFill flip="none" rotWithShape="1">
            <a:gsLst>
              <a:gs pos="0">
                <a:srgbClr val="FF66CC"/>
              </a:gs>
              <a:gs pos="100000">
                <a:srgbClr val="CC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Shape 9">
            <a:extLst>
              <a:ext uri="{FF2B5EF4-FFF2-40B4-BE49-F238E27FC236}">
                <a16:creationId xmlns:a16="http://schemas.microsoft.com/office/drawing/2014/main" id="{75BA1E4E-927B-4431-BE00-5FC609E31010}"/>
              </a:ext>
            </a:extLst>
          </p:cNvPr>
          <p:cNvSpPr/>
          <p:nvPr/>
        </p:nvSpPr>
        <p:spPr>
          <a:xfrm>
            <a:off x="2307110" y="134662"/>
            <a:ext cx="992465" cy="3396156"/>
          </a:xfrm>
          <a:custGeom>
            <a:avLst/>
            <a:gdLst>
              <a:gd name="connsiteX0" fmla="*/ 1855305 w 1855306"/>
              <a:gd name="connsiteY0" fmla="*/ 0 h 4280452"/>
              <a:gd name="connsiteX1" fmla="*/ 1855305 w 1855306"/>
              <a:gd name="connsiteY1" fmla="*/ 437322 h 4280452"/>
              <a:gd name="connsiteX2" fmla="*/ 1855306 w 1855306"/>
              <a:gd name="connsiteY2" fmla="*/ 437322 h 4280452"/>
              <a:gd name="connsiteX3" fmla="*/ 1855306 w 1855306"/>
              <a:gd name="connsiteY3" fmla="*/ 4280452 h 4280452"/>
              <a:gd name="connsiteX4" fmla="*/ 1855304 w 1855306"/>
              <a:gd name="connsiteY4" fmla="*/ 4280452 h 4280452"/>
              <a:gd name="connsiteX5" fmla="*/ 1855304 w 1855306"/>
              <a:gd name="connsiteY5" fmla="*/ 3843130 h 4280452"/>
              <a:gd name="connsiteX6" fmla="*/ 2 w 1855306"/>
              <a:gd name="connsiteY6" fmla="*/ 4280452 h 4280452"/>
              <a:gd name="connsiteX7" fmla="*/ 2 w 1855306"/>
              <a:gd name="connsiteY7" fmla="*/ 437322 h 4280452"/>
              <a:gd name="connsiteX8" fmla="*/ 0 w 1855306"/>
              <a:gd name="connsiteY8" fmla="*/ 437322 h 428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5306" h="4280452">
                <a:moveTo>
                  <a:pt x="1855305" y="0"/>
                </a:moveTo>
                <a:lnTo>
                  <a:pt x="1855305" y="437322"/>
                </a:lnTo>
                <a:lnTo>
                  <a:pt x="1855306" y="437322"/>
                </a:lnTo>
                <a:lnTo>
                  <a:pt x="1855306" y="4280452"/>
                </a:lnTo>
                <a:lnTo>
                  <a:pt x="1855304" y="4280452"/>
                </a:lnTo>
                <a:lnTo>
                  <a:pt x="1855304" y="3843130"/>
                </a:lnTo>
                <a:lnTo>
                  <a:pt x="2" y="4280452"/>
                </a:lnTo>
                <a:lnTo>
                  <a:pt x="2" y="437322"/>
                </a:lnTo>
                <a:lnTo>
                  <a:pt x="0" y="437322"/>
                </a:lnTo>
                <a:close/>
              </a:path>
            </a:pathLst>
          </a:custGeom>
          <a:gradFill flip="none" rotWithShape="1">
            <a:gsLst>
              <a:gs pos="0">
                <a:srgbClr val="FF33CC"/>
              </a:gs>
              <a:gs pos="100000">
                <a:srgbClr val="CC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TextBox 11">
            <a:extLst>
              <a:ext uri="{FF2B5EF4-FFF2-40B4-BE49-F238E27FC236}">
                <a16:creationId xmlns:a16="http://schemas.microsoft.com/office/drawing/2014/main" id="{B8F66EF9-2451-4DE1-9953-57E627542C75}"/>
              </a:ext>
            </a:extLst>
          </p:cNvPr>
          <p:cNvSpPr txBox="1"/>
          <p:nvPr/>
        </p:nvSpPr>
        <p:spPr>
          <a:xfrm>
            <a:off x="2731097" y="2639029"/>
            <a:ext cx="898529" cy="715581"/>
          </a:xfrm>
          <a:prstGeom prst="rect">
            <a:avLst/>
          </a:prstGeom>
          <a:noFill/>
        </p:spPr>
        <p:txBody>
          <a:bodyPr wrap="square" rtlCol="0">
            <a:spAutoFit/>
            <a:scene3d>
              <a:camera prst="isometricRightUp"/>
              <a:lightRig rig="threePt" dir="t"/>
            </a:scene3d>
          </a:bodyPr>
          <a:lstStyle/>
          <a:p>
            <a:pPr algn="ctr"/>
            <a:r>
              <a:rPr lang="en-US" sz="4050" b="1" dirty="0">
                <a:solidFill>
                  <a:schemeClr val="bg1"/>
                </a:solidFill>
              </a:rPr>
              <a:t>3</a:t>
            </a:r>
          </a:p>
        </p:txBody>
      </p:sp>
      <p:sp>
        <p:nvSpPr>
          <p:cNvPr id="30" name="TextBox 29">
            <a:extLst>
              <a:ext uri="{FF2B5EF4-FFF2-40B4-BE49-F238E27FC236}">
                <a16:creationId xmlns:a16="http://schemas.microsoft.com/office/drawing/2014/main" id="{2227710C-2108-4F53-9DE9-59E74FFAF6C1}"/>
              </a:ext>
            </a:extLst>
          </p:cNvPr>
          <p:cNvSpPr txBox="1"/>
          <p:nvPr/>
        </p:nvSpPr>
        <p:spPr>
          <a:xfrm>
            <a:off x="5961566" y="715451"/>
            <a:ext cx="1815372" cy="2554545"/>
          </a:xfrm>
          <a:prstGeom prst="rect">
            <a:avLst/>
          </a:prstGeom>
          <a:noFill/>
        </p:spPr>
        <p:txBody>
          <a:bodyPr wrap="square">
            <a:spAutoFit/>
          </a:bodyPr>
          <a:lstStyle/>
          <a:p>
            <a:pPr algn="ctr"/>
            <a:r>
              <a:rPr lang="ar-SA" sz="40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اِذَا</a:t>
            </a:r>
            <a:endParaRPr lang="en-US" sz="40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endParaRPr>
          </a:p>
          <a:p>
            <a:pPr algn="ctr"/>
            <a:r>
              <a:rPr lang="ar-SA" sz="40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جَآءَ </a:t>
            </a:r>
            <a:endParaRPr lang="en-US" sz="40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endParaRPr>
          </a:p>
          <a:p>
            <a:pPr algn="ctr"/>
            <a:r>
              <a:rPr lang="ar-SA" sz="40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نَصۡرُ اللّٰهِ </a:t>
            </a:r>
            <a:endParaRPr lang="en-US" sz="40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endParaRPr>
          </a:p>
          <a:p>
            <a:pPr algn="ctr"/>
            <a:r>
              <a:rPr lang="ar-SA" sz="40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وَالۡفَتۡحُ</a:t>
            </a:r>
            <a:endParaRPr lang="en-US" sz="4000" dirty="0">
              <a:solidFill>
                <a:schemeClr val="accent1">
                  <a:lumMod val="40000"/>
                  <a:lumOff val="60000"/>
                </a:schemeClr>
              </a:solidFill>
              <a:effectLst>
                <a:outerShdw blurRad="38100" dist="38100" dir="2700000" algn="tl">
                  <a:srgbClr val="000000">
                    <a:alpha val="43137"/>
                  </a:srgbClr>
                </a:outerShdw>
              </a:effectLst>
            </a:endParaRPr>
          </a:p>
        </p:txBody>
      </p:sp>
      <p:sp>
        <p:nvSpPr>
          <p:cNvPr id="32" name="TextBox 31">
            <a:extLst>
              <a:ext uri="{FF2B5EF4-FFF2-40B4-BE49-F238E27FC236}">
                <a16:creationId xmlns:a16="http://schemas.microsoft.com/office/drawing/2014/main" id="{F1378B13-C0BC-4B88-B688-F2F16AE67385}"/>
              </a:ext>
            </a:extLst>
          </p:cNvPr>
          <p:cNvSpPr txBox="1"/>
          <p:nvPr/>
        </p:nvSpPr>
        <p:spPr>
          <a:xfrm>
            <a:off x="1799394" y="895434"/>
            <a:ext cx="4650204" cy="2308324"/>
          </a:xfrm>
          <a:prstGeom prst="rect">
            <a:avLst/>
          </a:prstGeom>
          <a:noFill/>
        </p:spPr>
        <p:txBody>
          <a:bodyPr wrap="square">
            <a:spAutoFit/>
          </a:bodyPr>
          <a:lstStyle/>
          <a:p>
            <a:pPr algn="ctr"/>
            <a:r>
              <a:rPr lang="ar-SA" sz="3600" b="0" i="0" dirty="0">
                <a:solidFill>
                  <a:schemeClr val="accent4">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وَرَاَيۡتَ </a:t>
            </a:r>
            <a:endParaRPr lang="en-US" sz="3600" b="0" i="0" dirty="0">
              <a:solidFill>
                <a:schemeClr val="accent4">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endParaRPr>
          </a:p>
          <a:p>
            <a:pPr algn="ctr"/>
            <a:r>
              <a:rPr lang="ar-SA" sz="3600" b="0" i="0" dirty="0">
                <a:solidFill>
                  <a:schemeClr val="accent4">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النَّاسَ يَدۡخُلُوۡنَ </a:t>
            </a:r>
            <a:endParaRPr lang="en-US" sz="3600" b="0" i="0" dirty="0">
              <a:solidFill>
                <a:schemeClr val="accent4">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endParaRPr>
          </a:p>
          <a:p>
            <a:pPr algn="ctr"/>
            <a:r>
              <a:rPr lang="ar-SA" sz="3600" b="0" i="0" dirty="0">
                <a:solidFill>
                  <a:schemeClr val="accent4">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فِىۡ دِيۡنِ اللّٰهِ </a:t>
            </a:r>
            <a:endParaRPr lang="en-US" sz="3600" b="0" i="0" dirty="0">
              <a:solidFill>
                <a:schemeClr val="accent4">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endParaRPr>
          </a:p>
          <a:p>
            <a:pPr algn="ctr"/>
            <a:r>
              <a:rPr lang="ar-SA" sz="3600" b="0" i="0" dirty="0">
                <a:solidFill>
                  <a:schemeClr val="accent4">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اَفۡوَاجًا</a:t>
            </a:r>
            <a:endParaRPr lang="en-US" dirty="0">
              <a:solidFill>
                <a:schemeClr val="accent4">
                  <a:lumMod val="40000"/>
                  <a:lumOff val="60000"/>
                </a:schemeClr>
              </a:solidFill>
              <a:effectLst>
                <a:outerShdw blurRad="38100" dist="38100" dir="2700000" algn="tl">
                  <a:srgbClr val="000000">
                    <a:alpha val="43137"/>
                  </a:srgbClr>
                </a:outerShdw>
              </a:effectLst>
            </a:endParaRPr>
          </a:p>
        </p:txBody>
      </p:sp>
      <p:sp>
        <p:nvSpPr>
          <p:cNvPr id="33" name="TextBox 32">
            <a:extLst>
              <a:ext uri="{FF2B5EF4-FFF2-40B4-BE49-F238E27FC236}">
                <a16:creationId xmlns:a16="http://schemas.microsoft.com/office/drawing/2014/main" id="{6E62ADA8-B68D-404A-886A-4875924DA8D5}"/>
              </a:ext>
            </a:extLst>
          </p:cNvPr>
          <p:cNvSpPr txBox="1"/>
          <p:nvPr/>
        </p:nvSpPr>
        <p:spPr>
          <a:xfrm>
            <a:off x="-988665" y="591289"/>
            <a:ext cx="4650204" cy="2862322"/>
          </a:xfrm>
          <a:prstGeom prst="rect">
            <a:avLst/>
          </a:prstGeom>
          <a:noFill/>
        </p:spPr>
        <p:txBody>
          <a:bodyPr wrap="square">
            <a:spAutoFit/>
          </a:bodyPr>
          <a:lstStyle/>
          <a:p>
            <a:pPr algn="ctr"/>
            <a:r>
              <a:rPr lang="ar-SA" sz="3600" b="0" i="0" dirty="0">
                <a:solidFill>
                  <a:schemeClr val="accent2">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فَسَبِّحۡ</a:t>
            </a:r>
            <a:endParaRPr lang="ur-PK" sz="3600" b="0" i="0" dirty="0">
              <a:solidFill>
                <a:schemeClr val="accent2">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endParaRPr>
          </a:p>
          <a:p>
            <a:pPr algn="ctr"/>
            <a:r>
              <a:rPr lang="ar-SA" sz="3600" b="0" i="0" dirty="0">
                <a:solidFill>
                  <a:schemeClr val="accent2">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بِحَمۡدِ رَبِّكَ </a:t>
            </a:r>
            <a:endParaRPr lang="en-US" sz="3600" b="0" i="0" dirty="0">
              <a:solidFill>
                <a:schemeClr val="accent2">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endParaRPr>
          </a:p>
          <a:p>
            <a:pPr algn="ctr"/>
            <a:r>
              <a:rPr lang="ar-SA" sz="3600" b="0" i="0" dirty="0">
                <a:solidFill>
                  <a:schemeClr val="accent2">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وَاسۡتَغۡفِرۡهُ​ </a:t>
            </a:r>
            <a:endParaRPr lang="en-US" sz="3600" b="0" i="0" dirty="0">
              <a:solidFill>
                <a:schemeClr val="accent2">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endParaRPr>
          </a:p>
          <a:p>
            <a:pPr algn="ctr"/>
            <a:r>
              <a:rPr lang="ar-SA" sz="3600" b="0" i="0" dirty="0">
                <a:solidFill>
                  <a:schemeClr val="accent2">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اِنَّهٗ كَانَ</a:t>
            </a:r>
            <a:endParaRPr lang="ur-PK" sz="3600" b="0" i="0" dirty="0">
              <a:solidFill>
                <a:schemeClr val="accent2">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endParaRPr>
          </a:p>
          <a:p>
            <a:pPr algn="ctr"/>
            <a:r>
              <a:rPr lang="ar-SA" sz="3600" b="0" i="0" dirty="0">
                <a:solidFill>
                  <a:schemeClr val="accent2">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تَوَّابًا</a:t>
            </a:r>
            <a:endParaRPr lang="en-US" sz="3600" dirty="0">
              <a:solidFill>
                <a:schemeClr val="accent2">
                  <a:lumMod val="40000"/>
                  <a:lumOff val="60000"/>
                </a:schemeClr>
              </a:solidFill>
              <a:effectLst>
                <a:outerShdw blurRad="38100" dist="38100" dir="2700000" algn="tl">
                  <a:srgbClr val="000000">
                    <a:alpha val="43137"/>
                  </a:srgbClr>
                </a:outerShdw>
              </a:effectLst>
            </a:endParaRPr>
          </a:p>
        </p:txBody>
      </p:sp>
      <p:sp>
        <p:nvSpPr>
          <p:cNvPr id="34" name="TextBox 33">
            <a:extLst>
              <a:ext uri="{FF2B5EF4-FFF2-40B4-BE49-F238E27FC236}">
                <a16:creationId xmlns:a16="http://schemas.microsoft.com/office/drawing/2014/main" id="{2041D93B-16AA-45DE-A97E-AECD613D062B}"/>
              </a:ext>
            </a:extLst>
          </p:cNvPr>
          <p:cNvSpPr txBox="1"/>
          <p:nvPr/>
        </p:nvSpPr>
        <p:spPr>
          <a:xfrm>
            <a:off x="6027995" y="3832522"/>
            <a:ext cx="2419632" cy="923330"/>
          </a:xfrm>
          <a:prstGeom prst="rect">
            <a:avLst/>
          </a:prstGeom>
          <a:noFill/>
        </p:spPr>
        <p:txBody>
          <a:bodyPr wrap="square">
            <a:spAutoFit/>
          </a:bodyPr>
          <a:lstStyle/>
          <a:p>
            <a:pPr algn="ctr"/>
            <a:r>
              <a:rPr lang="en-US" b="1" i="1" dirty="0">
                <a:solidFill>
                  <a:srgbClr val="333333"/>
                </a:solidFill>
                <a:effectLst/>
                <a:latin typeface="Open Sans" panose="020B0604020202020204" pitchFamily="34" charset="0"/>
              </a:rPr>
              <a:t>When there comes the help of Allah and victory</a:t>
            </a:r>
            <a:endParaRPr lang="en-US" dirty="0"/>
          </a:p>
        </p:txBody>
      </p:sp>
      <p:sp>
        <p:nvSpPr>
          <p:cNvPr id="35" name="TextBox 34">
            <a:extLst>
              <a:ext uri="{FF2B5EF4-FFF2-40B4-BE49-F238E27FC236}">
                <a16:creationId xmlns:a16="http://schemas.microsoft.com/office/drawing/2014/main" id="{189975CB-4659-4B5B-8ED6-D5BCBA81B245}"/>
              </a:ext>
            </a:extLst>
          </p:cNvPr>
          <p:cNvSpPr txBox="1"/>
          <p:nvPr/>
        </p:nvSpPr>
        <p:spPr>
          <a:xfrm>
            <a:off x="3057965" y="3832522"/>
            <a:ext cx="2588384" cy="923330"/>
          </a:xfrm>
          <a:prstGeom prst="rect">
            <a:avLst/>
          </a:prstGeom>
          <a:noFill/>
        </p:spPr>
        <p:txBody>
          <a:bodyPr wrap="square">
            <a:spAutoFit/>
          </a:bodyPr>
          <a:lstStyle/>
          <a:p>
            <a:pPr algn="ctr"/>
            <a:r>
              <a:rPr lang="en-US" b="1" i="1" dirty="0">
                <a:solidFill>
                  <a:srgbClr val="333333"/>
                </a:solidFill>
                <a:effectLst/>
                <a:latin typeface="Open Sans" panose="020B0606030504020204" pitchFamily="34" charset="0"/>
              </a:rPr>
              <a:t>And you see people entering Allah's religion in multitudes</a:t>
            </a:r>
            <a:endParaRPr lang="en-US" dirty="0"/>
          </a:p>
        </p:txBody>
      </p:sp>
      <p:sp>
        <p:nvSpPr>
          <p:cNvPr id="36" name="TextBox 35">
            <a:extLst>
              <a:ext uri="{FF2B5EF4-FFF2-40B4-BE49-F238E27FC236}">
                <a16:creationId xmlns:a16="http://schemas.microsoft.com/office/drawing/2014/main" id="{9436273A-202A-480A-A887-F168A0CD8425}"/>
              </a:ext>
            </a:extLst>
          </p:cNvPr>
          <p:cNvSpPr txBox="1"/>
          <p:nvPr/>
        </p:nvSpPr>
        <p:spPr>
          <a:xfrm>
            <a:off x="256688" y="3832522"/>
            <a:ext cx="2419631" cy="1754326"/>
          </a:xfrm>
          <a:prstGeom prst="rect">
            <a:avLst/>
          </a:prstGeom>
          <a:noFill/>
        </p:spPr>
        <p:txBody>
          <a:bodyPr wrap="square">
            <a:spAutoFit/>
          </a:bodyPr>
          <a:lstStyle/>
          <a:p>
            <a:pPr algn="ctr"/>
            <a:r>
              <a:rPr lang="en-US" b="1" i="1" dirty="0">
                <a:solidFill>
                  <a:srgbClr val="333333"/>
                </a:solidFill>
                <a:effectLst/>
                <a:latin typeface="Open Sans" panose="020B0606030504020204" pitchFamily="34" charset="0"/>
              </a:rPr>
              <a:t>Then celebrate the praise of your Lord and seek His forgiveness, (for) surely He is Oft-returning (to mercy)</a:t>
            </a:r>
            <a:endParaRPr lang="en-US" dirty="0"/>
          </a:p>
        </p:txBody>
      </p:sp>
      <p:pic>
        <p:nvPicPr>
          <p:cNvPr id="2050" name="Picture 2" descr="Bismillah - The Power of Bismillah - Sociable7">
            <a:extLst>
              <a:ext uri="{FF2B5EF4-FFF2-40B4-BE49-F238E27FC236}">
                <a16:creationId xmlns:a16="http://schemas.microsoft.com/office/drawing/2014/main" id="{878A2180-E760-4FA9-AE44-FFB3AC8D9A2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1539" y="58698"/>
            <a:ext cx="1188720" cy="3855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D6C7EE0-415C-4CDD-914C-CED08E035B84}"/>
              </a:ext>
            </a:extLst>
          </p:cNvPr>
          <p:cNvSpPr txBox="1"/>
          <p:nvPr/>
        </p:nvSpPr>
        <p:spPr>
          <a:xfrm>
            <a:off x="6380869" y="579962"/>
            <a:ext cx="976549" cy="2623795"/>
          </a:xfrm>
          <a:prstGeom prst="rect">
            <a:avLst/>
          </a:prstGeom>
          <a:noFill/>
        </p:spPr>
        <p:txBody>
          <a:bodyPr wrap="none" rtlCol="0">
            <a:spAutoFit/>
          </a:bodyPr>
          <a:lstStyle/>
          <a:p>
            <a:pPr algn="ctr">
              <a:lnSpc>
                <a:spcPct val="150000"/>
              </a:lnSpc>
            </a:pPr>
            <a:r>
              <a:rPr lang="ur-PK" sz="2800" dirty="0">
                <a:latin typeface="Jameel Noori Nastaleeq" panose="02000503000000000004" pitchFamily="2" charset="-78"/>
                <a:cs typeface="Jameel Noori Nastaleeq" panose="02000503000000000004" pitchFamily="2" charset="-78"/>
              </a:rPr>
              <a:t>جب</a:t>
            </a:r>
          </a:p>
          <a:p>
            <a:pPr algn="ctr">
              <a:lnSpc>
                <a:spcPct val="150000"/>
              </a:lnSpc>
            </a:pPr>
            <a:r>
              <a:rPr lang="ur-PK" sz="2800" dirty="0">
                <a:latin typeface="Jameel Noori Nastaleeq" panose="02000503000000000004" pitchFamily="2" charset="-78"/>
                <a:cs typeface="Jameel Noori Nastaleeq" panose="02000503000000000004" pitchFamily="2" charset="-78"/>
              </a:rPr>
              <a:t>آجاۓ</a:t>
            </a:r>
          </a:p>
          <a:p>
            <a:pPr algn="ctr">
              <a:lnSpc>
                <a:spcPct val="150000"/>
              </a:lnSpc>
            </a:pPr>
            <a:r>
              <a:rPr lang="ur-PK" sz="2800" dirty="0">
                <a:latin typeface="Jameel Noori Nastaleeq" panose="02000503000000000004" pitchFamily="2" charset="-78"/>
                <a:cs typeface="Jameel Noori Nastaleeq" panose="02000503000000000004" pitchFamily="2" charset="-78"/>
              </a:rPr>
              <a:t>اللہ کی مدد</a:t>
            </a:r>
          </a:p>
          <a:p>
            <a:pPr algn="ctr">
              <a:lnSpc>
                <a:spcPct val="150000"/>
              </a:lnSpc>
            </a:pPr>
            <a:r>
              <a:rPr lang="ur-PK" sz="2800" dirty="0">
                <a:latin typeface="Jameel Noori Nastaleeq" panose="02000503000000000004" pitchFamily="2" charset="-78"/>
                <a:cs typeface="Jameel Noori Nastaleeq" panose="02000503000000000004" pitchFamily="2" charset="-78"/>
              </a:rPr>
              <a:t>اور فتح</a:t>
            </a:r>
            <a:endParaRPr lang="en-US" sz="2800" dirty="0">
              <a:latin typeface="Jameel Noori Nastaleeq" panose="02000503000000000004" pitchFamily="2" charset="-78"/>
              <a:cs typeface="Jameel Noori Nastaleeq" panose="02000503000000000004" pitchFamily="2" charset="-78"/>
            </a:endParaRPr>
          </a:p>
        </p:txBody>
      </p:sp>
      <p:sp>
        <p:nvSpPr>
          <p:cNvPr id="38" name="TextBox 37">
            <a:extLst>
              <a:ext uri="{FF2B5EF4-FFF2-40B4-BE49-F238E27FC236}">
                <a16:creationId xmlns:a16="http://schemas.microsoft.com/office/drawing/2014/main" id="{B69D4F3C-73AD-4D1B-84AD-F7BA577029C2}"/>
              </a:ext>
            </a:extLst>
          </p:cNvPr>
          <p:cNvSpPr txBox="1"/>
          <p:nvPr/>
        </p:nvSpPr>
        <p:spPr>
          <a:xfrm>
            <a:off x="3233904" y="869584"/>
            <a:ext cx="1803699" cy="2262158"/>
          </a:xfrm>
          <a:prstGeom prst="rect">
            <a:avLst/>
          </a:prstGeom>
          <a:noFill/>
        </p:spPr>
        <p:txBody>
          <a:bodyPr wrap="none" rtlCol="0">
            <a:spAutoFit/>
          </a:bodyPr>
          <a:lstStyle/>
          <a:p>
            <a:pPr algn="ctr">
              <a:lnSpc>
                <a:spcPct val="150000"/>
              </a:lnSpc>
            </a:pPr>
            <a:r>
              <a:rPr lang="ur-PK" sz="2400" dirty="0">
                <a:latin typeface="Jameel Noori Nastaleeq" panose="02000503000000000004" pitchFamily="2" charset="-78"/>
                <a:cs typeface="Jameel Noori Nastaleeq" panose="02000503000000000004" pitchFamily="2" charset="-78"/>
              </a:rPr>
              <a:t>اور آپ دیکھیں</a:t>
            </a:r>
          </a:p>
          <a:p>
            <a:pPr algn="ctr">
              <a:lnSpc>
                <a:spcPct val="150000"/>
              </a:lnSpc>
            </a:pPr>
            <a:r>
              <a:rPr lang="ur-PK" sz="2400" dirty="0">
                <a:latin typeface="Jameel Noori Nastaleeq" panose="02000503000000000004" pitchFamily="2" charset="-78"/>
                <a:cs typeface="Jameel Noori Nastaleeq" panose="02000503000000000004" pitchFamily="2" charset="-78"/>
              </a:rPr>
              <a:t>لوگ داخل ہو رہے ہیں</a:t>
            </a:r>
          </a:p>
          <a:p>
            <a:pPr algn="ctr">
              <a:lnSpc>
                <a:spcPct val="150000"/>
              </a:lnSpc>
            </a:pPr>
            <a:r>
              <a:rPr lang="ur-PK" sz="2400" dirty="0">
                <a:latin typeface="Jameel Noori Nastaleeq" panose="02000503000000000004" pitchFamily="2" charset="-78"/>
                <a:cs typeface="Jameel Noori Nastaleeq" panose="02000503000000000004" pitchFamily="2" charset="-78"/>
              </a:rPr>
              <a:t>اللہ کے دین میں</a:t>
            </a:r>
          </a:p>
          <a:p>
            <a:pPr algn="ctr">
              <a:lnSpc>
                <a:spcPct val="150000"/>
              </a:lnSpc>
            </a:pPr>
            <a:r>
              <a:rPr lang="ur-PK" sz="2400" dirty="0">
                <a:latin typeface="Jameel Noori Nastaleeq" panose="02000503000000000004" pitchFamily="2" charset="-78"/>
                <a:cs typeface="Jameel Noori Nastaleeq" panose="02000503000000000004" pitchFamily="2" charset="-78"/>
              </a:rPr>
              <a:t>فوج در فوج</a:t>
            </a:r>
            <a:endParaRPr lang="en-US" sz="2400" dirty="0">
              <a:latin typeface="Jameel Noori Nastaleeq" panose="02000503000000000004" pitchFamily="2" charset="-78"/>
              <a:cs typeface="Jameel Noori Nastaleeq" panose="02000503000000000004" pitchFamily="2" charset="-78"/>
            </a:endParaRPr>
          </a:p>
        </p:txBody>
      </p:sp>
      <p:sp>
        <p:nvSpPr>
          <p:cNvPr id="39" name="TextBox 38">
            <a:extLst>
              <a:ext uri="{FF2B5EF4-FFF2-40B4-BE49-F238E27FC236}">
                <a16:creationId xmlns:a16="http://schemas.microsoft.com/office/drawing/2014/main" id="{A7EE0D4E-1838-4D32-84DF-A05360846760}"/>
              </a:ext>
            </a:extLst>
          </p:cNvPr>
          <p:cNvSpPr txBox="1"/>
          <p:nvPr/>
        </p:nvSpPr>
        <p:spPr>
          <a:xfrm>
            <a:off x="50108" y="519647"/>
            <a:ext cx="2648482" cy="2816156"/>
          </a:xfrm>
          <a:prstGeom prst="rect">
            <a:avLst/>
          </a:prstGeom>
          <a:noFill/>
        </p:spPr>
        <p:txBody>
          <a:bodyPr wrap="square" rtlCol="0">
            <a:spAutoFit/>
          </a:bodyPr>
          <a:lstStyle/>
          <a:p>
            <a:pPr algn="ctr">
              <a:lnSpc>
                <a:spcPct val="150000"/>
              </a:lnSpc>
            </a:pPr>
            <a:r>
              <a:rPr lang="ur-PK" sz="2400" dirty="0">
                <a:latin typeface="Jameel Noori Nastaleeq" panose="02000503000000000004" pitchFamily="2" charset="-78"/>
                <a:cs typeface="Jameel Noori Nastaleeq" panose="02000503000000000004" pitchFamily="2" charset="-78"/>
              </a:rPr>
              <a:t>بس پاکی بیان کریں</a:t>
            </a:r>
          </a:p>
          <a:p>
            <a:pPr algn="ctr">
              <a:lnSpc>
                <a:spcPct val="150000"/>
              </a:lnSpc>
            </a:pPr>
            <a:r>
              <a:rPr lang="ur-PK" sz="2400" dirty="0">
                <a:latin typeface="Jameel Noori Nastaleeq" panose="02000503000000000004" pitchFamily="2" charset="-78"/>
                <a:cs typeface="Jameel Noori Nastaleeq" panose="02000503000000000004" pitchFamily="2" charset="-78"/>
              </a:rPr>
              <a:t>تعریف کے ساتھ اپنے رب کی</a:t>
            </a:r>
          </a:p>
          <a:p>
            <a:pPr algn="ctr">
              <a:lnSpc>
                <a:spcPct val="150000"/>
              </a:lnSpc>
            </a:pPr>
            <a:r>
              <a:rPr lang="ur-PK" sz="2400" dirty="0">
                <a:latin typeface="Jameel Noori Nastaleeq" panose="02000503000000000004" pitchFamily="2" charset="-78"/>
                <a:cs typeface="Jameel Noori Nastaleeq" panose="02000503000000000004" pitchFamily="2" charset="-78"/>
              </a:rPr>
              <a:t>اور اس سے بخشش طلب کریں</a:t>
            </a:r>
          </a:p>
          <a:p>
            <a:pPr algn="ctr">
              <a:lnSpc>
                <a:spcPct val="150000"/>
              </a:lnSpc>
            </a:pPr>
            <a:r>
              <a:rPr lang="ur-PK" sz="2400" dirty="0">
                <a:latin typeface="Jameel Noori Nastaleeq" panose="02000503000000000004" pitchFamily="2" charset="-78"/>
                <a:cs typeface="Jameel Noori Nastaleeq" panose="02000503000000000004" pitchFamily="2" charset="-78"/>
              </a:rPr>
              <a:t>بیشک وہ  ہے</a:t>
            </a:r>
          </a:p>
          <a:p>
            <a:pPr algn="ctr">
              <a:lnSpc>
                <a:spcPct val="150000"/>
              </a:lnSpc>
            </a:pPr>
            <a:r>
              <a:rPr lang="ur-PK" sz="2400" dirty="0">
                <a:latin typeface="Jameel Noori Nastaleeq" panose="02000503000000000004" pitchFamily="2" charset="-78"/>
                <a:cs typeface="Jameel Noori Nastaleeq" panose="02000503000000000004" pitchFamily="2" charset="-78"/>
              </a:rPr>
              <a:t>بڑا توبہ قبول کرنے والا</a:t>
            </a:r>
            <a:endParaRPr lang="en-US" sz="2400" dirty="0">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251514801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1" presetClass="entr" presetSubtype="0"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1" presetClass="entr" presetSubtype="0" fill="hold" grpId="0" nodeType="withEffect">
                                  <p:stCondLst>
                                    <p:cond delay="100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100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1+#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1+#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1+#ppt_w/2"/>
                                          </p:val>
                                        </p:tav>
                                        <p:tav tm="100000">
                                          <p:val>
                                            <p:strVal val="#ppt_x"/>
                                          </p:val>
                                        </p:tav>
                                      </p:tavLst>
                                    </p:anim>
                                    <p:anim calcmode="lin" valueType="num">
                                      <p:cBhvr additive="base">
                                        <p:cTn id="56" dur="500" fill="hold"/>
                                        <p:tgtEl>
                                          <p:spTgt spid="5"/>
                                        </p:tgtEl>
                                        <p:attrNameLst>
                                          <p:attrName>ppt_y</p:attrName>
                                        </p:attrNameLst>
                                      </p:cBhvr>
                                      <p:tavLst>
                                        <p:tav tm="0">
                                          <p:val>
                                            <p:strVal val="#ppt_y"/>
                                          </p:val>
                                        </p:tav>
                                        <p:tav tm="100000">
                                          <p:val>
                                            <p:strVal val="#ppt_y"/>
                                          </p:val>
                                        </p:tav>
                                      </p:tavLst>
                                    </p:anim>
                                  </p:childTnLst>
                                </p:cTn>
                              </p:par>
                              <p:par>
                                <p:cTn id="57" presetID="1" presetClass="entr" presetSubtype="0" fill="hold" grpId="0" nodeType="withEffect">
                                  <p:stCondLst>
                                    <p:cond delay="100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100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0"/>
                                        <p:tgtEl>
                                          <p:spTgt spid="30"/>
                                        </p:tgtEl>
                                      </p:cBhvr>
                                    </p:animEffect>
                                    <p:set>
                                      <p:cBhvr>
                                        <p:cTn id="65" dur="1" fill="hold">
                                          <p:stCondLst>
                                            <p:cond delay="4999"/>
                                          </p:stCondLst>
                                        </p:cTn>
                                        <p:tgtEl>
                                          <p:spTgt spid="30"/>
                                        </p:tgtEl>
                                        <p:attrNameLst>
                                          <p:attrName>style.visibility</p:attrName>
                                        </p:attrNameLst>
                                      </p:cBhvr>
                                      <p:to>
                                        <p:strVal val="hidden"/>
                                      </p:to>
                                    </p:set>
                                  </p:childTnLst>
                                </p:cTn>
                              </p:par>
                              <p:par>
                                <p:cTn id="66" presetID="53" presetClass="entr" presetSubtype="16"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animEffect transition="in" filter="fade">
                                      <p:cBhvr>
                                        <p:cTn id="70" dur="500"/>
                                        <p:tgtEl>
                                          <p:spTgt spid="9"/>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1000"/>
                                  </p:stCondLst>
                                  <p:childTnLst>
                                    <p:animEffect transition="out" filter="fade">
                                      <p:cBhvr>
                                        <p:cTn id="76" dur="5000"/>
                                        <p:tgtEl>
                                          <p:spTgt spid="32"/>
                                        </p:tgtEl>
                                      </p:cBhvr>
                                    </p:animEffect>
                                    <p:set>
                                      <p:cBhvr>
                                        <p:cTn id="77" dur="1" fill="hold">
                                          <p:stCondLst>
                                            <p:cond delay="4999"/>
                                          </p:stCondLst>
                                        </p:cTn>
                                        <p:tgtEl>
                                          <p:spTgt spid="32"/>
                                        </p:tgtEl>
                                        <p:attrNameLst>
                                          <p:attrName>style.visibility</p:attrName>
                                        </p:attrNameLst>
                                      </p:cBhvr>
                                      <p:to>
                                        <p:strVal val="hidden"/>
                                      </p:to>
                                    </p:set>
                                  </p:childTnLst>
                                </p:cTn>
                              </p:par>
                              <p:par>
                                <p:cTn id="78" presetID="53" presetClass="entr" presetSubtype="16" fill="hold" grpId="0" nodeType="withEffect">
                                  <p:stCondLst>
                                    <p:cond delay="1000"/>
                                  </p:stCondLst>
                                  <p:childTnLst>
                                    <p:set>
                                      <p:cBhvr>
                                        <p:cTn id="79" dur="1" fill="hold">
                                          <p:stCondLst>
                                            <p:cond delay="0"/>
                                          </p:stCondLst>
                                        </p:cTn>
                                        <p:tgtEl>
                                          <p:spTgt spid="38"/>
                                        </p:tgtEl>
                                        <p:attrNameLst>
                                          <p:attrName>style.visibility</p:attrName>
                                        </p:attrNameLst>
                                      </p:cBhvr>
                                      <p:to>
                                        <p:strVal val="visible"/>
                                      </p:to>
                                    </p:set>
                                    <p:anim calcmode="lin" valueType="num">
                                      <p:cBhvr>
                                        <p:cTn id="80" dur="500" fill="hold"/>
                                        <p:tgtEl>
                                          <p:spTgt spid="38"/>
                                        </p:tgtEl>
                                        <p:attrNameLst>
                                          <p:attrName>ppt_w</p:attrName>
                                        </p:attrNameLst>
                                      </p:cBhvr>
                                      <p:tavLst>
                                        <p:tav tm="0">
                                          <p:val>
                                            <p:fltVal val="0"/>
                                          </p:val>
                                        </p:tav>
                                        <p:tav tm="100000">
                                          <p:val>
                                            <p:strVal val="#ppt_w"/>
                                          </p:val>
                                        </p:tav>
                                      </p:tavLst>
                                    </p:anim>
                                    <p:anim calcmode="lin" valueType="num">
                                      <p:cBhvr>
                                        <p:cTn id="81" dur="500" fill="hold"/>
                                        <p:tgtEl>
                                          <p:spTgt spid="38"/>
                                        </p:tgtEl>
                                        <p:attrNameLst>
                                          <p:attrName>ppt_h</p:attrName>
                                        </p:attrNameLst>
                                      </p:cBhvr>
                                      <p:tavLst>
                                        <p:tav tm="0">
                                          <p:val>
                                            <p:fltVal val="0"/>
                                          </p:val>
                                        </p:tav>
                                        <p:tav tm="100000">
                                          <p:val>
                                            <p:strVal val="#ppt_h"/>
                                          </p:val>
                                        </p:tav>
                                      </p:tavLst>
                                    </p:anim>
                                    <p:animEffect transition="in" filter="fade">
                                      <p:cBhvr>
                                        <p:cTn id="82" dur="500"/>
                                        <p:tgtEl>
                                          <p:spTgt spid="38"/>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1000"/>
                                  </p:stCondLst>
                                  <p:childTnLst>
                                    <p:animEffect transition="out" filter="fade">
                                      <p:cBhvr>
                                        <p:cTn id="88" dur="5000"/>
                                        <p:tgtEl>
                                          <p:spTgt spid="33"/>
                                        </p:tgtEl>
                                      </p:cBhvr>
                                    </p:animEffect>
                                    <p:set>
                                      <p:cBhvr>
                                        <p:cTn id="89" dur="1" fill="hold">
                                          <p:stCondLst>
                                            <p:cond delay="4999"/>
                                          </p:stCondLst>
                                        </p:cTn>
                                        <p:tgtEl>
                                          <p:spTgt spid="33"/>
                                        </p:tgtEl>
                                        <p:attrNameLst>
                                          <p:attrName>style.visibility</p:attrName>
                                        </p:attrNameLst>
                                      </p:cBhvr>
                                      <p:to>
                                        <p:strVal val="hidden"/>
                                      </p:to>
                                    </p:set>
                                  </p:childTnLst>
                                </p:cTn>
                              </p:par>
                              <p:par>
                                <p:cTn id="90" presetID="53" presetClass="entr" presetSubtype="16" fill="hold" grpId="0" nodeType="withEffect">
                                  <p:stCondLst>
                                    <p:cond delay="1000"/>
                                  </p:stCondLst>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ppt_w</p:attrName>
                                        </p:attrNameLst>
                                      </p:cBhvr>
                                      <p:tavLst>
                                        <p:tav tm="0">
                                          <p:val>
                                            <p:fltVal val="0"/>
                                          </p:val>
                                        </p:tav>
                                        <p:tav tm="100000">
                                          <p:val>
                                            <p:strVal val="#ppt_w"/>
                                          </p:val>
                                        </p:tav>
                                      </p:tavLst>
                                    </p:anim>
                                    <p:anim calcmode="lin" valueType="num">
                                      <p:cBhvr>
                                        <p:cTn id="93" dur="500" fill="hold"/>
                                        <p:tgtEl>
                                          <p:spTgt spid="39"/>
                                        </p:tgtEl>
                                        <p:attrNameLst>
                                          <p:attrName>ppt_h</p:attrName>
                                        </p:attrNameLst>
                                      </p:cBhvr>
                                      <p:tavLst>
                                        <p:tav tm="0">
                                          <p:val>
                                            <p:fltVal val="0"/>
                                          </p:val>
                                        </p:tav>
                                        <p:tav tm="100000">
                                          <p:val>
                                            <p:strVal val="#ppt_h"/>
                                          </p:val>
                                        </p:tav>
                                      </p:tavLst>
                                    </p:anim>
                                    <p:animEffect transition="in" filter="fade">
                                      <p:cBhvr>
                                        <p:cTn id="94" dur="500"/>
                                        <p:tgtEl>
                                          <p:spTgt spid="39"/>
                                        </p:tgtEl>
                                      </p:cBhvr>
                                    </p:animEffect>
                                  </p:childTnLst>
                                </p:cTn>
                              </p:par>
                              <p:par>
                                <p:cTn id="95" presetID="1" presetClass="entr" presetSubtype="0" fill="hold" grpId="0" nodeType="withEffect">
                                  <p:stCondLst>
                                    <p:cond delay="1000"/>
                                  </p:stCondLst>
                                  <p:childTnLst>
                                    <p:set>
                                      <p:cBhvr>
                                        <p:cTn id="9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17" grpId="0" animBg="1"/>
      <p:bldP spid="18" grpId="0" animBg="1"/>
      <p:bldP spid="19" grpId="0" animBg="1"/>
      <p:bldP spid="20" grpId="0"/>
      <p:bldP spid="11" grpId="0" animBg="1"/>
      <p:bldP spid="5" grpId="0" animBg="1"/>
      <p:bldP spid="10" grpId="0" animBg="1"/>
      <p:bldP spid="12" grpId="0"/>
      <p:bldP spid="30" grpId="0"/>
      <p:bldP spid="30" grpId="1"/>
      <p:bldP spid="32" grpId="0"/>
      <p:bldP spid="32" grpId="1"/>
      <p:bldP spid="33" grpId="0"/>
      <p:bldP spid="33" grpId="1"/>
      <p:bldP spid="34" grpId="0"/>
      <p:bldP spid="35" grpId="0"/>
      <p:bldP spid="36" grpId="0"/>
      <p:bldP spid="9"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100000">
              <a:srgbClr val="00B050"/>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A3E2FD-6C27-4F68-9491-7C040D751809}"/>
              </a:ext>
            </a:extLst>
          </p:cNvPr>
          <p:cNvSpPr/>
          <p:nvPr/>
        </p:nvSpPr>
        <p:spPr>
          <a:xfrm>
            <a:off x="408202"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Rounded Corners 9">
            <a:extLst>
              <a:ext uri="{FF2B5EF4-FFF2-40B4-BE49-F238E27FC236}">
                <a16:creationId xmlns:a16="http://schemas.microsoft.com/office/drawing/2014/main" id="{7A4B9AEC-7262-4C9D-9D46-7537ED39E997}"/>
              </a:ext>
            </a:extLst>
          </p:cNvPr>
          <p:cNvSpPr/>
          <p:nvPr/>
        </p:nvSpPr>
        <p:spPr>
          <a:xfrm>
            <a:off x="523304"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49ACD651-4FEB-41D0-89B3-1C7A1783E7C7}"/>
              </a:ext>
            </a:extLst>
          </p:cNvPr>
          <p:cNvSpPr txBox="1"/>
          <p:nvPr/>
        </p:nvSpPr>
        <p:spPr>
          <a:xfrm>
            <a:off x="805871" y="2815646"/>
            <a:ext cx="1001486" cy="646331"/>
          </a:xfrm>
          <a:prstGeom prst="rect">
            <a:avLst/>
          </a:prstGeom>
          <a:noFill/>
        </p:spPr>
        <p:txBody>
          <a:bodyPr wrap="square" rtlCol="0" anchor="ctr">
            <a:spAutoFit/>
          </a:bodyPr>
          <a:lstStyle/>
          <a:p>
            <a:pPr algn="ctr"/>
            <a:r>
              <a:rPr lang="en-US" sz="3600" b="1" dirty="0">
                <a:latin typeface="Oswald" panose="02000503000000000000" pitchFamily="2" charset="0"/>
              </a:rPr>
              <a:t>A</a:t>
            </a:r>
          </a:p>
        </p:txBody>
      </p:sp>
      <p:sp>
        <p:nvSpPr>
          <p:cNvPr id="46" name="Freeform: Shape 45">
            <a:extLst>
              <a:ext uri="{FF2B5EF4-FFF2-40B4-BE49-F238E27FC236}">
                <a16:creationId xmlns:a16="http://schemas.microsoft.com/office/drawing/2014/main" id="{D538F5DF-262A-48C2-822B-67079CC26867}"/>
              </a:ext>
            </a:extLst>
          </p:cNvPr>
          <p:cNvSpPr/>
          <p:nvPr/>
        </p:nvSpPr>
        <p:spPr>
          <a:xfrm>
            <a:off x="408199"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F464DAAD-BCEB-4148-946C-86EC118C3DC8}"/>
              </a:ext>
            </a:extLst>
          </p:cNvPr>
          <p:cNvSpPr/>
          <p:nvPr/>
        </p:nvSpPr>
        <p:spPr>
          <a:xfrm>
            <a:off x="2591828"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60231C6A-F213-47C9-B37E-C104E5A2C019}"/>
              </a:ext>
            </a:extLst>
          </p:cNvPr>
          <p:cNvSpPr/>
          <p:nvPr/>
        </p:nvSpPr>
        <p:spPr>
          <a:xfrm>
            <a:off x="2706930"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6D9AC354-20CA-4B7D-9955-3D9E618AAE76}"/>
              </a:ext>
            </a:extLst>
          </p:cNvPr>
          <p:cNvSpPr txBox="1"/>
          <p:nvPr/>
        </p:nvSpPr>
        <p:spPr>
          <a:xfrm>
            <a:off x="3044170"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B</a:t>
            </a:r>
          </a:p>
        </p:txBody>
      </p:sp>
      <p:sp>
        <p:nvSpPr>
          <p:cNvPr id="19" name="TextBox 18">
            <a:extLst>
              <a:ext uri="{FF2B5EF4-FFF2-40B4-BE49-F238E27FC236}">
                <a16:creationId xmlns:a16="http://schemas.microsoft.com/office/drawing/2014/main" id="{6B5E15BB-10A1-4E3D-9149-9ECC8C936215}"/>
              </a:ext>
            </a:extLst>
          </p:cNvPr>
          <p:cNvSpPr txBox="1"/>
          <p:nvPr/>
        </p:nvSpPr>
        <p:spPr>
          <a:xfrm>
            <a:off x="2701135" y="4454755"/>
            <a:ext cx="1621972" cy="400110"/>
          </a:xfrm>
          <a:prstGeom prst="rect">
            <a:avLst/>
          </a:prstGeom>
          <a:noFill/>
        </p:spPr>
        <p:txBody>
          <a:bodyPr wrap="square" rtlCol="0" anchor="ctr">
            <a:spAutoFit/>
          </a:bodyPr>
          <a:lstStyle/>
          <a:p>
            <a:pPr algn="ctr"/>
            <a:r>
              <a:rPr lang="en-US" sz="2000" dirty="0" err="1">
                <a:solidFill>
                  <a:schemeClr val="bg1"/>
                </a:solidFill>
              </a:rPr>
              <a:t>Dhul</a:t>
            </a:r>
            <a:r>
              <a:rPr lang="en-US" sz="2000" dirty="0">
                <a:solidFill>
                  <a:schemeClr val="bg1"/>
                </a:solidFill>
              </a:rPr>
              <a:t> Hajj</a:t>
            </a:r>
          </a:p>
        </p:txBody>
      </p:sp>
      <p:sp>
        <p:nvSpPr>
          <p:cNvPr id="47" name="Freeform: Shape 46">
            <a:extLst>
              <a:ext uri="{FF2B5EF4-FFF2-40B4-BE49-F238E27FC236}">
                <a16:creationId xmlns:a16="http://schemas.microsoft.com/office/drawing/2014/main" id="{EA2B1B30-DB22-401E-8157-3D2A306D748D}"/>
              </a:ext>
            </a:extLst>
          </p:cNvPr>
          <p:cNvSpPr/>
          <p:nvPr/>
        </p:nvSpPr>
        <p:spPr>
          <a:xfrm>
            <a:off x="2591825"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Rounded Corners 21">
            <a:extLst>
              <a:ext uri="{FF2B5EF4-FFF2-40B4-BE49-F238E27FC236}">
                <a16:creationId xmlns:a16="http://schemas.microsoft.com/office/drawing/2014/main" id="{F8A0D64B-61C5-4671-9008-B220C7918A0B}"/>
              </a:ext>
            </a:extLst>
          </p:cNvPr>
          <p:cNvSpPr/>
          <p:nvPr/>
        </p:nvSpPr>
        <p:spPr>
          <a:xfrm>
            <a:off x="4775453"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Rounded Corners 22">
            <a:extLst>
              <a:ext uri="{FF2B5EF4-FFF2-40B4-BE49-F238E27FC236}">
                <a16:creationId xmlns:a16="http://schemas.microsoft.com/office/drawing/2014/main" id="{80DD511C-81FF-4F93-97B9-71E23303E149}"/>
              </a:ext>
            </a:extLst>
          </p:cNvPr>
          <p:cNvSpPr/>
          <p:nvPr/>
        </p:nvSpPr>
        <p:spPr>
          <a:xfrm>
            <a:off x="4890555"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D5E09179-94EA-4EEA-A430-031F3D992723}"/>
              </a:ext>
            </a:extLst>
          </p:cNvPr>
          <p:cNvSpPr txBox="1"/>
          <p:nvPr/>
        </p:nvSpPr>
        <p:spPr>
          <a:xfrm>
            <a:off x="5227795"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C</a:t>
            </a:r>
          </a:p>
        </p:txBody>
      </p:sp>
      <p:sp>
        <p:nvSpPr>
          <p:cNvPr id="48" name="Freeform: Shape 47">
            <a:extLst>
              <a:ext uri="{FF2B5EF4-FFF2-40B4-BE49-F238E27FC236}">
                <a16:creationId xmlns:a16="http://schemas.microsoft.com/office/drawing/2014/main" id="{A4599562-CEA4-4A69-BE5D-610C32C291E0}"/>
              </a:ext>
            </a:extLst>
          </p:cNvPr>
          <p:cNvSpPr/>
          <p:nvPr/>
        </p:nvSpPr>
        <p:spPr>
          <a:xfrm>
            <a:off x="4775451"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4 w 2461848"/>
              <a:gd name="connsiteY9" fmla="*/ 0 h 3154401"/>
              <a:gd name="connsiteX10" fmla="*/ 707406 w 2461848"/>
              <a:gd name="connsiteY10" fmla="*/ 67872 h 3154401"/>
              <a:gd name="connsiteX11" fmla="*/ 1270783 w 2461848"/>
              <a:gd name="connsiteY11" fmla="*/ 208098 h 3154401"/>
              <a:gd name="connsiteX12" fmla="*/ 1834161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4" y="0"/>
                </a:lnTo>
                <a:lnTo>
                  <a:pt x="707406" y="67872"/>
                </a:lnTo>
                <a:cubicBezTo>
                  <a:pt x="851587" y="154511"/>
                  <a:pt x="1050771" y="208098"/>
                  <a:pt x="1270783" y="208098"/>
                </a:cubicBezTo>
                <a:cubicBezTo>
                  <a:pt x="1490796" y="208098"/>
                  <a:pt x="1689980" y="154511"/>
                  <a:pt x="1834161"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Rounded Corners 28">
            <a:extLst>
              <a:ext uri="{FF2B5EF4-FFF2-40B4-BE49-F238E27FC236}">
                <a16:creationId xmlns:a16="http://schemas.microsoft.com/office/drawing/2014/main" id="{A1A4016E-E443-44AD-8282-844711648493}"/>
              </a:ext>
            </a:extLst>
          </p:cNvPr>
          <p:cNvSpPr/>
          <p:nvPr/>
        </p:nvSpPr>
        <p:spPr>
          <a:xfrm>
            <a:off x="6959079"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Rounded Corners 29">
            <a:extLst>
              <a:ext uri="{FF2B5EF4-FFF2-40B4-BE49-F238E27FC236}">
                <a16:creationId xmlns:a16="http://schemas.microsoft.com/office/drawing/2014/main" id="{FECF3880-BF53-4AB5-B6DD-11309B2B2955}"/>
              </a:ext>
            </a:extLst>
          </p:cNvPr>
          <p:cNvSpPr/>
          <p:nvPr/>
        </p:nvSpPr>
        <p:spPr>
          <a:xfrm>
            <a:off x="7074181"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A2F45D13-2B9C-4956-97A4-FCA95B61B0C5}"/>
              </a:ext>
            </a:extLst>
          </p:cNvPr>
          <p:cNvSpPr txBox="1"/>
          <p:nvPr/>
        </p:nvSpPr>
        <p:spPr>
          <a:xfrm>
            <a:off x="7411421"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D</a:t>
            </a:r>
          </a:p>
        </p:txBody>
      </p:sp>
      <p:sp>
        <p:nvSpPr>
          <p:cNvPr id="49" name="Freeform: Shape 48">
            <a:extLst>
              <a:ext uri="{FF2B5EF4-FFF2-40B4-BE49-F238E27FC236}">
                <a16:creationId xmlns:a16="http://schemas.microsoft.com/office/drawing/2014/main" id="{C893BBA6-2C70-49AA-872F-C1ED1A83A843}"/>
              </a:ext>
            </a:extLst>
          </p:cNvPr>
          <p:cNvSpPr/>
          <p:nvPr/>
        </p:nvSpPr>
        <p:spPr>
          <a:xfrm>
            <a:off x="6959076"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3 w 2461848"/>
              <a:gd name="connsiteY9" fmla="*/ 0 h 3154401"/>
              <a:gd name="connsiteX10" fmla="*/ 707406 w 2461848"/>
              <a:gd name="connsiteY10" fmla="*/ 67872 h 3154401"/>
              <a:gd name="connsiteX11" fmla="*/ 1270783 w 2461848"/>
              <a:gd name="connsiteY11" fmla="*/ 208098 h 3154401"/>
              <a:gd name="connsiteX12" fmla="*/ 1834160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3" y="0"/>
                </a:lnTo>
                <a:lnTo>
                  <a:pt x="707406" y="67872"/>
                </a:lnTo>
                <a:cubicBezTo>
                  <a:pt x="851587" y="154511"/>
                  <a:pt x="1050771" y="208098"/>
                  <a:pt x="1270783" y="208098"/>
                </a:cubicBezTo>
                <a:cubicBezTo>
                  <a:pt x="1490795" y="208098"/>
                  <a:pt x="1689980" y="154511"/>
                  <a:pt x="1834160"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a:extLst>
              <a:ext uri="{FF2B5EF4-FFF2-40B4-BE49-F238E27FC236}">
                <a16:creationId xmlns:a16="http://schemas.microsoft.com/office/drawing/2014/main" id="{CCF43A7A-E16E-4633-8174-2F9E96EB97ED}"/>
              </a:ext>
            </a:extLst>
          </p:cNvPr>
          <p:cNvSpPr/>
          <p:nvPr/>
        </p:nvSpPr>
        <p:spPr>
          <a:xfrm>
            <a:off x="408200"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D832F11C-B89A-40F1-BB1A-1A105FA1E29B}"/>
              </a:ext>
            </a:extLst>
          </p:cNvPr>
          <p:cNvSpPr/>
          <p:nvPr/>
        </p:nvSpPr>
        <p:spPr>
          <a:xfrm>
            <a:off x="2591825"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EDC7C002-F1AC-4989-91D3-22328A738F0C}"/>
              </a:ext>
            </a:extLst>
          </p:cNvPr>
          <p:cNvSpPr/>
          <p:nvPr/>
        </p:nvSpPr>
        <p:spPr>
          <a:xfrm>
            <a:off x="4775451" y="5925705"/>
            <a:ext cx="1731281" cy="337959"/>
          </a:xfrm>
          <a:prstGeom prst="ellipse">
            <a:avLst/>
          </a:prstGeom>
          <a:gradFill flip="none" rotWithShape="1">
            <a:gsLst>
              <a:gs pos="0">
                <a:schemeClr val="tx1">
                  <a:alpha val="26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D18823AE-08F1-4543-9231-006441FF7CBE}"/>
              </a:ext>
            </a:extLst>
          </p:cNvPr>
          <p:cNvSpPr/>
          <p:nvPr/>
        </p:nvSpPr>
        <p:spPr>
          <a:xfrm>
            <a:off x="6959077" y="5925705"/>
            <a:ext cx="1731281" cy="337959"/>
          </a:xfrm>
          <a:prstGeom prst="ellipse">
            <a:avLst/>
          </a:prstGeom>
          <a:gradFill flip="none" rotWithShape="1">
            <a:gsLst>
              <a:gs pos="0">
                <a:schemeClr val="tx1">
                  <a:alpha val="30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3" name="Picture 6" descr="Image result for surah an-nasr calligraphy in 2021 | Calligraphy, Graphic,  Art">
            <a:extLst>
              <a:ext uri="{FF2B5EF4-FFF2-40B4-BE49-F238E27FC236}">
                <a16:creationId xmlns:a16="http://schemas.microsoft.com/office/drawing/2014/main" id="{08DC70AF-B832-4CB7-88BE-64983A7180B9}"/>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3577833" y="5942453"/>
            <a:ext cx="2011680" cy="789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DD4560-EC69-49B2-A9CD-454E406C85D6}"/>
              </a:ext>
            </a:extLst>
          </p:cNvPr>
          <p:cNvSpPr txBox="1"/>
          <p:nvPr/>
        </p:nvSpPr>
        <p:spPr>
          <a:xfrm>
            <a:off x="112102" y="0"/>
            <a:ext cx="9164945" cy="2513701"/>
          </a:xfrm>
          <a:prstGeom prst="rect">
            <a:avLst/>
          </a:prstGeom>
          <a:noFill/>
        </p:spPr>
        <p:txBody>
          <a:bodyPr wrap="none" rtlCol="0">
            <a:spAutoFit/>
          </a:bodyPr>
          <a:lstStyle/>
          <a:p>
            <a:r>
              <a:rPr lang="en-US" sz="2800" dirty="0">
                <a:solidFill>
                  <a:schemeClr val="accent6">
                    <a:lumMod val="40000"/>
                    <a:lumOff val="60000"/>
                  </a:schemeClr>
                </a:solidFill>
              </a:rPr>
              <a:t>Question 04</a:t>
            </a:r>
            <a:br>
              <a:rPr lang="en-US" sz="2800" dirty="0">
                <a:solidFill>
                  <a:schemeClr val="accent6">
                    <a:lumMod val="40000"/>
                    <a:lumOff val="60000"/>
                  </a:schemeClr>
                </a:solidFill>
              </a:rPr>
            </a:br>
            <a:endParaRPr lang="en-US" sz="2800" dirty="0">
              <a:solidFill>
                <a:schemeClr val="accent6">
                  <a:lumMod val="40000"/>
                  <a:lumOff val="60000"/>
                </a:schemeClr>
              </a:solidFill>
            </a:endParaRPr>
          </a:p>
          <a:p>
            <a:pPr>
              <a:lnSpc>
                <a:spcPts val="4000"/>
              </a:lnSpc>
            </a:pPr>
            <a:r>
              <a:rPr lang="en-US" sz="4400" dirty="0">
                <a:solidFill>
                  <a:schemeClr val="accent6">
                    <a:lumMod val="40000"/>
                    <a:lumOff val="60000"/>
                  </a:schemeClr>
                </a:solidFill>
              </a:rPr>
              <a:t>The hadith about reciting this surah 10 </a:t>
            </a:r>
            <a:br>
              <a:rPr lang="en-US" sz="4400" dirty="0">
                <a:solidFill>
                  <a:schemeClr val="accent6">
                    <a:lumMod val="40000"/>
                    <a:lumOff val="60000"/>
                  </a:schemeClr>
                </a:solidFill>
              </a:rPr>
            </a:br>
            <a:r>
              <a:rPr lang="en-US" sz="4400" dirty="0">
                <a:solidFill>
                  <a:schemeClr val="accent6">
                    <a:lumMod val="40000"/>
                    <a:lumOff val="60000"/>
                  </a:schemeClr>
                </a:solidFill>
              </a:rPr>
              <a:t>times in each of the four </a:t>
            </a:r>
            <a:r>
              <a:rPr lang="en-US" sz="4400" dirty="0" err="1">
                <a:solidFill>
                  <a:schemeClr val="accent6">
                    <a:lumMod val="40000"/>
                    <a:lumOff val="60000"/>
                  </a:schemeClr>
                </a:solidFill>
              </a:rPr>
              <a:t>rak’at</a:t>
            </a:r>
            <a:r>
              <a:rPr lang="en-US" sz="4400" dirty="0">
                <a:solidFill>
                  <a:schemeClr val="accent6">
                    <a:lumMod val="40000"/>
                    <a:lumOff val="60000"/>
                  </a:schemeClr>
                </a:solidFill>
              </a:rPr>
              <a:t> is for </a:t>
            </a:r>
            <a:br>
              <a:rPr lang="en-US" sz="4400" dirty="0">
                <a:solidFill>
                  <a:schemeClr val="accent6">
                    <a:lumMod val="40000"/>
                    <a:lumOff val="60000"/>
                  </a:schemeClr>
                </a:solidFill>
              </a:rPr>
            </a:br>
            <a:r>
              <a:rPr lang="en-US" sz="4400" dirty="0">
                <a:solidFill>
                  <a:schemeClr val="accent6">
                    <a:lumMod val="40000"/>
                    <a:lumOff val="60000"/>
                  </a:schemeClr>
                </a:solidFill>
              </a:rPr>
              <a:t>the month of …</a:t>
            </a:r>
          </a:p>
        </p:txBody>
      </p:sp>
      <p:sp>
        <p:nvSpPr>
          <p:cNvPr id="44" name="TextBox 43">
            <a:extLst>
              <a:ext uri="{FF2B5EF4-FFF2-40B4-BE49-F238E27FC236}">
                <a16:creationId xmlns:a16="http://schemas.microsoft.com/office/drawing/2014/main" id="{C50FA663-3F0B-480E-884A-15874FA5D45E}"/>
              </a:ext>
            </a:extLst>
          </p:cNvPr>
          <p:cNvSpPr txBox="1"/>
          <p:nvPr/>
        </p:nvSpPr>
        <p:spPr>
          <a:xfrm>
            <a:off x="523304" y="4454755"/>
            <a:ext cx="1621972" cy="400110"/>
          </a:xfrm>
          <a:prstGeom prst="rect">
            <a:avLst/>
          </a:prstGeom>
          <a:noFill/>
        </p:spPr>
        <p:txBody>
          <a:bodyPr wrap="square" rtlCol="0" anchor="ctr">
            <a:spAutoFit/>
          </a:bodyPr>
          <a:lstStyle/>
          <a:p>
            <a:pPr algn="ctr"/>
            <a:r>
              <a:rPr lang="en-US" sz="2000" dirty="0">
                <a:solidFill>
                  <a:schemeClr val="bg1"/>
                </a:solidFill>
              </a:rPr>
              <a:t>Ramadhan</a:t>
            </a:r>
          </a:p>
        </p:txBody>
      </p:sp>
      <p:sp>
        <p:nvSpPr>
          <p:cNvPr id="45" name="TextBox 44">
            <a:extLst>
              <a:ext uri="{FF2B5EF4-FFF2-40B4-BE49-F238E27FC236}">
                <a16:creationId xmlns:a16="http://schemas.microsoft.com/office/drawing/2014/main" id="{D60C5893-12D8-4AD5-A3FB-D816EEB87B5B}"/>
              </a:ext>
            </a:extLst>
          </p:cNvPr>
          <p:cNvSpPr txBox="1"/>
          <p:nvPr/>
        </p:nvSpPr>
        <p:spPr>
          <a:xfrm>
            <a:off x="7041270" y="4454755"/>
            <a:ext cx="1621972" cy="400110"/>
          </a:xfrm>
          <a:prstGeom prst="rect">
            <a:avLst/>
          </a:prstGeom>
          <a:noFill/>
        </p:spPr>
        <p:txBody>
          <a:bodyPr wrap="square" rtlCol="0" anchor="ctr">
            <a:spAutoFit/>
          </a:bodyPr>
          <a:lstStyle/>
          <a:p>
            <a:pPr algn="ctr"/>
            <a:r>
              <a:rPr lang="en-US" sz="2000" dirty="0">
                <a:solidFill>
                  <a:schemeClr val="bg1"/>
                </a:solidFill>
              </a:rPr>
              <a:t>Shaban</a:t>
            </a:r>
          </a:p>
        </p:txBody>
      </p:sp>
      <p:sp>
        <p:nvSpPr>
          <p:cNvPr id="50" name="TextBox 49">
            <a:extLst>
              <a:ext uri="{FF2B5EF4-FFF2-40B4-BE49-F238E27FC236}">
                <a16:creationId xmlns:a16="http://schemas.microsoft.com/office/drawing/2014/main" id="{DACBAF96-517E-46F1-AF9B-6CB2EA40D187}"/>
              </a:ext>
            </a:extLst>
          </p:cNvPr>
          <p:cNvSpPr txBox="1"/>
          <p:nvPr/>
        </p:nvSpPr>
        <p:spPr>
          <a:xfrm>
            <a:off x="4884760" y="4454755"/>
            <a:ext cx="1621972" cy="400110"/>
          </a:xfrm>
          <a:prstGeom prst="rect">
            <a:avLst/>
          </a:prstGeom>
          <a:noFill/>
        </p:spPr>
        <p:txBody>
          <a:bodyPr wrap="square" rtlCol="0" anchor="ctr">
            <a:spAutoFit/>
          </a:bodyPr>
          <a:lstStyle/>
          <a:p>
            <a:pPr algn="ctr"/>
            <a:r>
              <a:rPr lang="en-US" sz="2000" dirty="0">
                <a:solidFill>
                  <a:schemeClr val="bg1"/>
                </a:solidFill>
              </a:rPr>
              <a:t>Rajab</a:t>
            </a:r>
          </a:p>
        </p:txBody>
      </p:sp>
    </p:spTree>
    <p:extLst>
      <p:ext uri="{BB962C8B-B14F-4D97-AF65-F5344CB8AC3E}">
        <p14:creationId xmlns:p14="http://schemas.microsoft.com/office/powerpoint/2010/main" val="391459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44"/>
                                        </p:tgtEl>
                                        <p:attrNameLst>
                                          <p:attrName>ppt_x</p:attrName>
                                        </p:attrNameLst>
                                      </p:cBhvr>
                                      <p:tavLst>
                                        <p:tav tm="0">
                                          <p:val>
                                            <p:strVal val="ppt_x"/>
                                          </p:val>
                                        </p:tav>
                                        <p:tav tm="100000">
                                          <p:val>
                                            <p:strVal val="ppt_x"/>
                                          </p:val>
                                        </p:tav>
                                      </p:tavLst>
                                    </p:anim>
                                    <p:anim calcmode="lin" valueType="num">
                                      <p:cBhvr additive="base">
                                        <p:cTn id="15" dur="500"/>
                                        <p:tgtEl>
                                          <p:spTgt spid="44"/>
                                        </p:tgtEl>
                                        <p:attrNameLst>
                                          <p:attrName>ppt_y</p:attrName>
                                        </p:attrNameLst>
                                      </p:cBhvr>
                                      <p:tavLst>
                                        <p:tav tm="0">
                                          <p:val>
                                            <p:strVal val="ppt_y"/>
                                          </p:val>
                                        </p:tav>
                                        <p:tav tm="100000">
                                          <p:val>
                                            <p:strVal val="1+ppt_h/2"/>
                                          </p:val>
                                        </p:tav>
                                      </p:tavLst>
                                    </p:anim>
                                    <p:set>
                                      <p:cBhvr>
                                        <p:cTn id="16" dur="1" fill="hold">
                                          <p:stCondLst>
                                            <p:cond delay="499"/>
                                          </p:stCondLst>
                                        </p:cTn>
                                        <p:tgtEl>
                                          <p:spTgt spid="44"/>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8"/>
                                        </p:tgtEl>
                                        <p:attrNameLst>
                                          <p:attrName>ppt_x</p:attrName>
                                        </p:attrNameLst>
                                      </p:cBhvr>
                                      <p:tavLst>
                                        <p:tav tm="0">
                                          <p:val>
                                            <p:strVal val="ppt_x"/>
                                          </p:val>
                                        </p:tav>
                                        <p:tav tm="100000">
                                          <p:val>
                                            <p:strVal val="ppt_x"/>
                                          </p:val>
                                        </p:tav>
                                      </p:tavLst>
                                    </p:anim>
                                    <p:anim calcmode="lin" valueType="num">
                                      <p:cBhvr additive="base">
                                        <p:cTn id="23" dur="500"/>
                                        <p:tgtEl>
                                          <p:spTgt spid="18"/>
                                        </p:tgtEl>
                                        <p:attrNameLst>
                                          <p:attrName>ppt_y</p:attrName>
                                        </p:attrNameLst>
                                      </p:cBhvr>
                                      <p:tavLst>
                                        <p:tav tm="0">
                                          <p:val>
                                            <p:strVal val="ppt_y"/>
                                          </p:val>
                                        </p:tav>
                                        <p:tav tm="100000">
                                          <p:val>
                                            <p:strVal val="1+ppt_h/2"/>
                                          </p:val>
                                        </p:tav>
                                      </p:tavLst>
                                    </p:anim>
                                    <p:set>
                                      <p:cBhvr>
                                        <p:cTn id="24" dur="1" fill="hold">
                                          <p:stCondLst>
                                            <p:cond delay="499"/>
                                          </p:stCondLst>
                                        </p:cTn>
                                        <p:tgtEl>
                                          <p:spTgt spid="18"/>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9"/>
                                        </p:tgtEl>
                                        <p:attrNameLst>
                                          <p:attrName>ppt_x</p:attrName>
                                        </p:attrNameLst>
                                      </p:cBhvr>
                                      <p:tavLst>
                                        <p:tav tm="0">
                                          <p:val>
                                            <p:strVal val="ppt_x"/>
                                          </p:val>
                                        </p:tav>
                                        <p:tav tm="100000">
                                          <p:val>
                                            <p:strVal val="ppt_x"/>
                                          </p:val>
                                        </p:tav>
                                      </p:tavLst>
                                    </p:anim>
                                    <p:anim calcmode="lin" valueType="num">
                                      <p:cBhvr additive="base">
                                        <p:cTn id="27" dur="500"/>
                                        <p:tgtEl>
                                          <p:spTgt spid="19"/>
                                        </p:tgtEl>
                                        <p:attrNameLst>
                                          <p:attrName>ppt_y</p:attrName>
                                        </p:attrNameLst>
                                      </p:cBhvr>
                                      <p:tavLst>
                                        <p:tav tm="0">
                                          <p:val>
                                            <p:strVal val="ppt_y"/>
                                          </p:val>
                                        </p:tav>
                                        <p:tav tm="100000">
                                          <p:val>
                                            <p:strVal val="1+ppt_h/2"/>
                                          </p:val>
                                        </p:tav>
                                      </p:tavLst>
                                    </p:anim>
                                    <p:set>
                                      <p:cBhvr>
                                        <p:cTn id="28" dur="1" fill="hold">
                                          <p:stCondLst>
                                            <p:cond delay="499"/>
                                          </p:stCondLst>
                                        </p:cTn>
                                        <p:tgtEl>
                                          <p:spTgt spid="19"/>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23"/>
                                        </p:tgtEl>
                                        <p:attrNameLst>
                                          <p:attrName>ppt_x</p:attrName>
                                        </p:attrNameLst>
                                      </p:cBhvr>
                                      <p:tavLst>
                                        <p:tav tm="0">
                                          <p:val>
                                            <p:strVal val="ppt_x"/>
                                          </p:val>
                                        </p:tav>
                                        <p:tav tm="100000">
                                          <p:val>
                                            <p:strVal val="ppt_x"/>
                                          </p:val>
                                        </p:tav>
                                      </p:tavLst>
                                    </p:anim>
                                    <p:anim calcmode="lin" valueType="num">
                                      <p:cBhvr additive="base">
                                        <p:cTn id="31" dur="500"/>
                                        <p:tgtEl>
                                          <p:spTgt spid="23"/>
                                        </p:tgtEl>
                                        <p:attrNameLst>
                                          <p:attrName>ppt_y</p:attrName>
                                        </p:attrNameLst>
                                      </p:cBhvr>
                                      <p:tavLst>
                                        <p:tav tm="0">
                                          <p:val>
                                            <p:strVal val="ppt_y"/>
                                          </p:val>
                                        </p:tav>
                                        <p:tav tm="100000">
                                          <p:val>
                                            <p:strVal val="1+ppt_h/2"/>
                                          </p:val>
                                        </p:tav>
                                      </p:tavLst>
                                    </p:anim>
                                    <p:set>
                                      <p:cBhvr>
                                        <p:cTn id="32" dur="1" fill="hold">
                                          <p:stCondLst>
                                            <p:cond delay="499"/>
                                          </p:stCondLst>
                                        </p:cTn>
                                        <p:tgtEl>
                                          <p:spTgt spid="23"/>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25"/>
                                        </p:tgtEl>
                                        <p:attrNameLst>
                                          <p:attrName>ppt_x</p:attrName>
                                        </p:attrNameLst>
                                      </p:cBhvr>
                                      <p:tavLst>
                                        <p:tav tm="0">
                                          <p:val>
                                            <p:strVal val="ppt_x"/>
                                          </p:val>
                                        </p:tav>
                                        <p:tav tm="100000">
                                          <p:val>
                                            <p:strVal val="ppt_x"/>
                                          </p:val>
                                        </p:tav>
                                      </p:tavLst>
                                    </p:anim>
                                    <p:anim calcmode="lin" valueType="num">
                                      <p:cBhvr additive="base">
                                        <p:cTn id="35" dur="500"/>
                                        <p:tgtEl>
                                          <p:spTgt spid="25"/>
                                        </p:tgtEl>
                                        <p:attrNameLst>
                                          <p:attrName>ppt_y</p:attrName>
                                        </p:attrNameLst>
                                      </p:cBhvr>
                                      <p:tavLst>
                                        <p:tav tm="0">
                                          <p:val>
                                            <p:strVal val="ppt_y"/>
                                          </p:val>
                                        </p:tav>
                                        <p:tav tm="100000">
                                          <p:val>
                                            <p:strVal val="1+ppt_h/2"/>
                                          </p:val>
                                        </p:tav>
                                      </p:tavLst>
                                    </p:anim>
                                    <p:set>
                                      <p:cBhvr>
                                        <p:cTn id="36" dur="1" fill="hold">
                                          <p:stCondLst>
                                            <p:cond delay="499"/>
                                          </p:stCondLst>
                                        </p:cTn>
                                        <p:tgtEl>
                                          <p:spTgt spid="25"/>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50"/>
                                        </p:tgtEl>
                                        <p:attrNameLst>
                                          <p:attrName>ppt_x</p:attrName>
                                        </p:attrNameLst>
                                      </p:cBhvr>
                                      <p:tavLst>
                                        <p:tav tm="0">
                                          <p:val>
                                            <p:strVal val="ppt_x"/>
                                          </p:val>
                                        </p:tav>
                                        <p:tav tm="100000">
                                          <p:val>
                                            <p:strVal val="ppt_x"/>
                                          </p:val>
                                        </p:tav>
                                      </p:tavLst>
                                    </p:anim>
                                    <p:anim calcmode="lin" valueType="num">
                                      <p:cBhvr additive="base">
                                        <p:cTn id="39" dur="500"/>
                                        <p:tgtEl>
                                          <p:spTgt spid="50"/>
                                        </p:tgtEl>
                                        <p:attrNameLst>
                                          <p:attrName>ppt_y</p:attrName>
                                        </p:attrNameLst>
                                      </p:cBhvr>
                                      <p:tavLst>
                                        <p:tav tm="0">
                                          <p:val>
                                            <p:strVal val="ppt_y"/>
                                          </p:val>
                                        </p:tav>
                                        <p:tav tm="100000">
                                          <p:val>
                                            <p:strVal val="1+ppt_h/2"/>
                                          </p:val>
                                        </p:tav>
                                      </p:tavLst>
                                    </p:anim>
                                    <p:set>
                                      <p:cBhvr>
                                        <p:cTn id="40"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6" grpId="0" animBg="1"/>
      <p:bldP spid="18" grpId="0"/>
      <p:bldP spid="19" grpId="0"/>
      <p:bldP spid="23" grpId="0" animBg="1"/>
      <p:bldP spid="25"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100000">
              <a:srgbClr val="FF3300"/>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A3E2FD-6C27-4F68-9491-7C040D751809}"/>
              </a:ext>
            </a:extLst>
          </p:cNvPr>
          <p:cNvSpPr/>
          <p:nvPr/>
        </p:nvSpPr>
        <p:spPr>
          <a:xfrm>
            <a:off x="408202"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Rounded Corners 9">
            <a:extLst>
              <a:ext uri="{FF2B5EF4-FFF2-40B4-BE49-F238E27FC236}">
                <a16:creationId xmlns:a16="http://schemas.microsoft.com/office/drawing/2014/main" id="{7A4B9AEC-7262-4C9D-9D46-7537ED39E997}"/>
              </a:ext>
            </a:extLst>
          </p:cNvPr>
          <p:cNvSpPr/>
          <p:nvPr/>
        </p:nvSpPr>
        <p:spPr>
          <a:xfrm>
            <a:off x="523304"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49ACD651-4FEB-41D0-89B3-1C7A1783E7C7}"/>
              </a:ext>
            </a:extLst>
          </p:cNvPr>
          <p:cNvSpPr txBox="1"/>
          <p:nvPr/>
        </p:nvSpPr>
        <p:spPr>
          <a:xfrm>
            <a:off x="805871" y="2815646"/>
            <a:ext cx="1001486" cy="646331"/>
          </a:xfrm>
          <a:prstGeom prst="rect">
            <a:avLst/>
          </a:prstGeom>
          <a:noFill/>
        </p:spPr>
        <p:txBody>
          <a:bodyPr wrap="square" rtlCol="0" anchor="ctr">
            <a:spAutoFit/>
          </a:bodyPr>
          <a:lstStyle/>
          <a:p>
            <a:pPr algn="ctr"/>
            <a:r>
              <a:rPr lang="en-US" sz="3600" b="1" dirty="0">
                <a:latin typeface="Oswald" panose="02000503000000000000" pitchFamily="2" charset="0"/>
              </a:rPr>
              <a:t>A</a:t>
            </a:r>
          </a:p>
        </p:txBody>
      </p:sp>
      <p:sp>
        <p:nvSpPr>
          <p:cNvPr id="46" name="Freeform: Shape 45">
            <a:extLst>
              <a:ext uri="{FF2B5EF4-FFF2-40B4-BE49-F238E27FC236}">
                <a16:creationId xmlns:a16="http://schemas.microsoft.com/office/drawing/2014/main" id="{D538F5DF-262A-48C2-822B-67079CC26867}"/>
              </a:ext>
            </a:extLst>
          </p:cNvPr>
          <p:cNvSpPr/>
          <p:nvPr/>
        </p:nvSpPr>
        <p:spPr>
          <a:xfrm>
            <a:off x="408199"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F464DAAD-BCEB-4148-946C-86EC118C3DC8}"/>
              </a:ext>
            </a:extLst>
          </p:cNvPr>
          <p:cNvSpPr/>
          <p:nvPr/>
        </p:nvSpPr>
        <p:spPr>
          <a:xfrm>
            <a:off x="2591828"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60231C6A-F213-47C9-B37E-C104E5A2C019}"/>
              </a:ext>
            </a:extLst>
          </p:cNvPr>
          <p:cNvSpPr/>
          <p:nvPr/>
        </p:nvSpPr>
        <p:spPr>
          <a:xfrm>
            <a:off x="2706930"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6D9AC354-20CA-4B7D-9955-3D9E618AAE76}"/>
              </a:ext>
            </a:extLst>
          </p:cNvPr>
          <p:cNvSpPr txBox="1"/>
          <p:nvPr/>
        </p:nvSpPr>
        <p:spPr>
          <a:xfrm>
            <a:off x="3044170"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B</a:t>
            </a:r>
          </a:p>
        </p:txBody>
      </p:sp>
      <p:sp>
        <p:nvSpPr>
          <p:cNvPr id="19" name="TextBox 18">
            <a:extLst>
              <a:ext uri="{FF2B5EF4-FFF2-40B4-BE49-F238E27FC236}">
                <a16:creationId xmlns:a16="http://schemas.microsoft.com/office/drawing/2014/main" id="{6B5E15BB-10A1-4E3D-9149-9ECC8C936215}"/>
              </a:ext>
            </a:extLst>
          </p:cNvPr>
          <p:cNvSpPr txBox="1"/>
          <p:nvPr/>
        </p:nvSpPr>
        <p:spPr>
          <a:xfrm>
            <a:off x="2701135" y="4146979"/>
            <a:ext cx="1621972" cy="1015663"/>
          </a:xfrm>
          <a:prstGeom prst="rect">
            <a:avLst/>
          </a:prstGeom>
          <a:noFill/>
        </p:spPr>
        <p:txBody>
          <a:bodyPr wrap="square" rtlCol="0" anchor="ctr">
            <a:spAutoFit/>
          </a:bodyPr>
          <a:lstStyle/>
          <a:p>
            <a:pPr algn="ctr"/>
            <a:r>
              <a:rPr lang="en-US" sz="2000" dirty="0">
                <a:solidFill>
                  <a:schemeClr val="bg1"/>
                </a:solidFill>
              </a:rPr>
              <a:t>Gratitude and Praise of Divinity</a:t>
            </a:r>
          </a:p>
        </p:txBody>
      </p:sp>
      <p:sp>
        <p:nvSpPr>
          <p:cNvPr id="47" name="Freeform: Shape 46">
            <a:extLst>
              <a:ext uri="{FF2B5EF4-FFF2-40B4-BE49-F238E27FC236}">
                <a16:creationId xmlns:a16="http://schemas.microsoft.com/office/drawing/2014/main" id="{EA2B1B30-DB22-401E-8157-3D2A306D748D}"/>
              </a:ext>
            </a:extLst>
          </p:cNvPr>
          <p:cNvSpPr/>
          <p:nvPr/>
        </p:nvSpPr>
        <p:spPr>
          <a:xfrm>
            <a:off x="2591825"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Rounded Corners 21">
            <a:extLst>
              <a:ext uri="{FF2B5EF4-FFF2-40B4-BE49-F238E27FC236}">
                <a16:creationId xmlns:a16="http://schemas.microsoft.com/office/drawing/2014/main" id="{F8A0D64B-61C5-4671-9008-B220C7918A0B}"/>
              </a:ext>
            </a:extLst>
          </p:cNvPr>
          <p:cNvSpPr/>
          <p:nvPr/>
        </p:nvSpPr>
        <p:spPr>
          <a:xfrm>
            <a:off x="4775453"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Rounded Corners 22">
            <a:extLst>
              <a:ext uri="{FF2B5EF4-FFF2-40B4-BE49-F238E27FC236}">
                <a16:creationId xmlns:a16="http://schemas.microsoft.com/office/drawing/2014/main" id="{80DD511C-81FF-4F93-97B9-71E23303E149}"/>
              </a:ext>
            </a:extLst>
          </p:cNvPr>
          <p:cNvSpPr/>
          <p:nvPr/>
        </p:nvSpPr>
        <p:spPr>
          <a:xfrm>
            <a:off x="4890555"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D5E09179-94EA-4EEA-A430-031F3D992723}"/>
              </a:ext>
            </a:extLst>
          </p:cNvPr>
          <p:cNvSpPr txBox="1"/>
          <p:nvPr/>
        </p:nvSpPr>
        <p:spPr>
          <a:xfrm>
            <a:off x="5227795"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C</a:t>
            </a:r>
          </a:p>
        </p:txBody>
      </p:sp>
      <p:sp>
        <p:nvSpPr>
          <p:cNvPr id="48" name="Freeform: Shape 47">
            <a:extLst>
              <a:ext uri="{FF2B5EF4-FFF2-40B4-BE49-F238E27FC236}">
                <a16:creationId xmlns:a16="http://schemas.microsoft.com/office/drawing/2014/main" id="{A4599562-CEA4-4A69-BE5D-610C32C291E0}"/>
              </a:ext>
            </a:extLst>
          </p:cNvPr>
          <p:cNvSpPr/>
          <p:nvPr/>
        </p:nvSpPr>
        <p:spPr>
          <a:xfrm>
            <a:off x="4775451"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4 w 2461848"/>
              <a:gd name="connsiteY9" fmla="*/ 0 h 3154401"/>
              <a:gd name="connsiteX10" fmla="*/ 707406 w 2461848"/>
              <a:gd name="connsiteY10" fmla="*/ 67872 h 3154401"/>
              <a:gd name="connsiteX11" fmla="*/ 1270783 w 2461848"/>
              <a:gd name="connsiteY11" fmla="*/ 208098 h 3154401"/>
              <a:gd name="connsiteX12" fmla="*/ 1834161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4" y="0"/>
                </a:lnTo>
                <a:lnTo>
                  <a:pt x="707406" y="67872"/>
                </a:lnTo>
                <a:cubicBezTo>
                  <a:pt x="851587" y="154511"/>
                  <a:pt x="1050771" y="208098"/>
                  <a:pt x="1270783" y="208098"/>
                </a:cubicBezTo>
                <a:cubicBezTo>
                  <a:pt x="1490796" y="208098"/>
                  <a:pt x="1689980" y="154511"/>
                  <a:pt x="1834161"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Rounded Corners 28">
            <a:extLst>
              <a:ext uri="{FF2B5EF4-FFF2-40B4-BE49-F238E27FC236}">
                <a16:creationId xmlns:a16="http://schemas.microsoft.com/office/drawing/2014/main" id="{A1A4016E-E443-44AD-8282-844711648493}"/>
              </a:ext>
            </a:extLst>
          </p:cNvPr>
          <p:cNvSpPr/>
          <p:nvPr/>
        </p:nvSpPr>
        <p:spPr>
          <a:xfrm>
            <a:off x="6959079"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Rounded Corners 29">
            <a:extLst>
              <a:ext uri="{FF2B5EF4-FFF2-40B4-BE49-F238E27FC236}">
                <a16:creationId xmlns:a16="http://schemas.microsoft.com/office/drawing/2014/main" id="{FECF3880-BF53-4AB5-B6DD-11309B2B2955}"/>
              </a:ext>
            </a:extLst>
          </p:cNvPr>
          <p:cNvSpPr/>
          <p:nvPr/>
        </p:nvSpPr>
        <p:spPr>
          <a:xfrm>
            <a:off x="7074181"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A2F45D13-2B9C-4956-97A4-FCA95B61B0C5}"/>
              </a:ext>
            </a:extLst>
          </p:cNvPr>
          <p:cNvSpPr txBox="1"/>
          <p:nvPr/>
        </p:nvSpPr>
        <p:spPr>
          <a:xfrm>
            <a:off x="7411421"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D</a:t>
            </a:r>
          </a:p>
        </p:txBody>
      </p:sp>
      <p:sp>
        <p:nvSpPr>
          <p:cNvPr id="49" name="Freeform: Shape 48">
            <a:extLst>
              <a:ext uri="{FF2B5EF4-FFF2-40B4-BE49-F238E27FC236}">
                <a16:creationId xmlns:a16="http://schemas.microsoft.com/office/drawing/2014/main" id="{C893BBA6-2C70-49AA-872F-C1ED1A83A843}"/>
              </a:ext>
            </a:extLst>
          </p:cNvPr>
          <p:cNvSpPr/>
          <p:nvPr/>
        </p:nvSpPr>
        <p:spPr>
          <a:xfrm>
            <a:off x="6959076"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3 w 2461848"/>
              <a:gd name="connsiteY9" fmla="*/ 0 h 3154401"/>
              <a:gd name="connsiteX10" fmla="*/ 707406 w 2461848"/>
              <a:gd name="connsiteY10" fmla="*/ 67872 h 3154401"/>
              <a:gd name="connsiteX11" fmla="*/ 1270783 w 2461848"/>
              <a:gd name="connsiteY11" fmla="*/ 208098 h 3154401"/>
              <a:gd name="connsiteX12" fmla="*/ 1834160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3" y="0"/>
                </a:lnTo>
                <a:lnTo>
                  <a:pt x="707406" y="67872"/>
                </a:lnTo>
                <a:cubicBezTo>
                  <a:pt x="851587" y="154511"/>
                  <a:pt x="1050771" y="208098"/>
                  <a:pt x="1270783" y="208098"/>
                </a:cubicBezTo>
                <a:cubicBezTo>
                  <a:pt x="1490795" y="208098"/>
                  <a:pt x="1689980" y="154511"/>
                  <a:pt x="1834160"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a:extLst>
              <a:ext uri="{FF2B5EF4-FFF2-40B4-BE49-F238E27FC236}">
                <a16:creationId xmlns:a16="http://schemas.microsoft.com/office/drawing/2014/main" id="{CCF43A7A-E16E-4633-8174-2F9E96EB97ED}"/>
              </a:ext>
            </a:extLst>
          </p:cNvPr>
          <p:cNvSpPr/>
          <p:nvPr/>
        </p:nvSpPr>
        <p:spPr>
          <a:xfrm>
            <a:off x="408200"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D832F11C-B89A-40F1-BB1A-1A105FA1E29B}"/>
              </a:ext>
            </a:extLst>
          </p:cNvPr>
          <p:cNvSpPr/>
          <p:nvPr/>
        </p:nvSpPr>
        <p:spPr>
          <a:xfrm>
            <a:off x="2591825"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EDC7C002-F1AC-4989-91D3-22328A738F0C}"/>
              </a:ext>
            </a:extLst>
          </p:cNvPr>
          <p:cNvSpPr/>
          <p:nvPr/>
        </p:nvSpPr>
        <p:spPr>
          <a:xfrm>
            <a:off x="4775451" y="5925705"/>
            <a:ext cx="1731281" cy="337959"/>
          </a:xfrm>
          <a:prstGeom prst="ellipse">
            <a:avLst/>
          </a:prstGeom>
          <a:gradFill flip="none" rotWithShape="1">
            <a:gsLst>
              <a:gs pos="0">
                <a:schemeClr val="tx1">
                  <a:alpha val="26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D18823AE-08F1-4543-9231-006441FF7CBE}"/>
              </a:ext>
            </a:extLst>
          </p:cNvPr>
          <p:cNvSpPr/>
          <p:nvPr/>
        </p:nvSpPr>
        <p:spPr>
          <a:xfrm>
            <a:off x="6959077" y="5925705"/>
            <a:ext cx="1731281" cy="337959"/>
          </a:xfrm>
          <a:prstGeom prst="ellipse">
            <a:avLst/>
          </a:prstGeom>
          <a:gradFill flip="none" rotWithShape="1">
            <a:gsLst>
              <a:gs pos="0">
                <a:schemeClr val="tx1">
                  <a:alpha val="30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3" name="Picture 6" descr="Image result for surah an-nasr calligraphy in 2021 | Calligraphy, Graphic,  Art">
            <a:extLst>
              <a:ext uri="{FF2B5EF4-FFF2-40B4-BE49-F238E27FC236}">
                <a16:creationId xmlns:a16="http://schemas.microsoft.com/office/drawing/2014/main" id="{08DC70AF-B832-4CB7-88BE-64983A7180B9}"/>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3577833" y="5942453"/>
            <a:ext cx="2011680" cy="789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DD4560-EC69-49B2-A9CD-454E406C85D6}"/>
              </a:ext>
            </a:extLst>
          </p:cNvPr>
          <p:cNvSpPr txBox="1"/>
          <p:nvPr/>
        </p:nvSpPr>
        <p:spPr>
          <a:xfrm>
            <a:off x="112102" y="0"/>
            <a:ext cx="8718477" cy="2000741"/>
          </a:xfrm>
          <a:prstGeom prst="rect">
            <a:avLst/>
          </a:prstGeom>
          <a:noFill/>
        </p:spPr>
        <p:txBody>
          <a:bodyPr wrap="none" rtlCol="0">
            <a:spAutoFit/>
          </a:bodyPr>
          <a:lstStyle/>
          <a:p>
            <a:r>
              <a:rPr lang="en-US" sz="2800" dirty="0">
                <a:solidFill>
                  <a:schemeClr val="accent6">
                    <a:lumMod val="40000"/>
                    <a:lumOff val="60000"/>
                  </a:schemeClr>
                </a:solidFill>
              </a:rPr>
              <a:t>Question 05</a:t>
            </a:r>
            <a:br>
              <a:rPr lang="en-US" sz="2800" dirty="0">
                <a:solidFill>
                  <a:schemeClr val="accent6">
                    <a:lumMod val="40000"/>
                    <a:lumOff val="60000"/>
                  </a:schemeClr>
                </a:solidFill>
              </a:rPr>
            </a:br>
            <a:endParaRPr lang="en-US" sz="2800" dirty="0">
              <a:solidFill>
                <a:schemeClr val="accent6">
                  <a:lumMod val="40000"/>
                  <a:lumOff val="60000"/>
                </a:schemeClr>
              </a:solidFill>
            </a:endParaRPr>
          </a:p>
          <a:p>
            <a:pPr>
              <a:lnSpc>
                <a:spcPts val="4000"/>
              </a:lnSpc>
            </a:pPr>
            <a:r>
              <a:rPr lang="en-US" sz="4400" dirty="0">
                <a:solidFill>
                  <a:schemeClr val="accent6">
                    <a:lumMod val="40000"/>
                    <a:lumOff val="60000"/>
                  </a:schemeClr>
                </a:solidFill>
              </a:rPr>
              <a:t>Which of the following are ways to </a:t>
            </a:r>
            <a:br>
              <a:rPr lang="en-US" sz="4400" dirty="0">
                <a:solidFill>
                  <a:schemeClr val="accent6">
                    <a:lumMod val="40000"/>
                    <a:lumOff val="60000"/>
                  </a:schemeClr>
                </a:solidFill>
              </a:rPr>
            </a:br>
            <a:r>
              <a:rPr lang="en-US" sz="4400" dirty="0">
                <a:solidFill>
                  <a:schemeClr val="accent6">
                    <a:lumMod val="40000"/>
                    <a:lumOff val="60000"/>
                  </a:schemeClr>
                </a:solidFill>
              </a:rPr>
              <a:t>purify the internal house (the heart)?</a:t>
            </a:r>
          </a:p>
        </p:txBody>
      </p:sp>
      <p:sp>
        <p:nvSpPr>
          <p:cNvPr id="44" name="TextBox 43">
            <a:extLst>
              <a:ext uri="{FF2B5EF4-FFF2-40B4-BE49-F238E27FC236}">
                <a16:creationId xmlns:a16="http://schemas.microsoft.com/office/drawing/2014/main" id="{C50FA663-3F0B-480E-884A-15874FA5D45E}"/>
              </a:ext>
            </a:extLst>
          </p:cNvPr>
          <p:cNvSpPr txBox="1"/>
          <p:nvPr/>
        </p:nvSpPr>
        <p:spPr>
          <a:xfrm>
            <a:off x="523304" y="4300867"/>
            <a:ext cx="1621972" cy="707886"/>
          </a:xfrm>
          <a:prstGeom prst="rect">
            <a:avLst/>
          </a:prstGeom>
          <a:noFill/>
        </p:spPr>
        <p:txBody>
          <a:bodyPr wrap="square" rtlCol="0" anchor="ctr">
            <a:spAutoFit/>
          </a:bodyPr>
          <a:lstStyle/>
          <a:p>
            <a:pPr algn="ctr"/>
            <a:r>
              <a:rPr lang="en-US" sz="2000" dirty="0">
                <a:solidFill>
                  <a:schemeClr val="bg1"/>
                </a:solidFill>
              </a:rPr>
              <a:t>Declaring His Perfection</a:t>
            </a:r>
          </a:p>
        </p:txBody>
      </p:sp>
      <p:sp>
        <p:nvSpPr>
          <p:cNvPr id="45" name="TextBox 44">
            <a:extLst>
              <a:ext uri="{FF2B5EF4-FFF2-40B4-BE49-F238E27FC236}">
                <a16:creationId xmlns:a16="http://schemas.microsoft.com/office/drawing/2014/main" id="{D60C5893-12D8-4AD5-A3FB-D816EEB87B5B}"/>
              </a:ext>
            </a:extLst>
          </p:cNvPr>
          <p:cNvSpPr txBox="1"/>
          <p:nvPr/>
        </p:nvSpPr>
        <p:spPr>
          <a:xfrm>
            <a:off x="7041270" y="4300867"/>
            <a:ext cx="1621972" cy="707886"/>
          </a:xfrm>
          <a:prstGeom prst="rect">
            <a:avLst/>
          </a:prstGeom>
          <a:noFill/>
        </p:spPr>
        <p:txBody>
          <a:bodyPr wrap="square" rtlCol="0" anchor="ctr">
            <a:spAutoFit/>
          </a:bodyPr>
          <a:lstStyle/>
          <a:p>
            <a:pPr algn="ctr"/>
            <a:r>
              <a:rPr lang="en-US" sz="2000" dirty="0">
                <a:solidFill>
                  <a:schemeClr val="bg1"/>
                </a:solidFill>
              </a:rPr>
              <a:t>All of the above</a:t>
            </a:r>
          </a:p>
        </p:txBody>
      </p:sp>
      <p:sp>
        <p:nvSpPr>
          <p:cNvPr id="50" name="TextBox 49">
            <a:extLst>
              <a:ext uri="{FF2B5EF4-FFF2-40B4-BE49-F238E27FC236}">
                <a16:creationId xmlns:a16="http://schemas.microsoft.com/office/drawing/2014/main" id="{DACBAF96-517E-46F1-AF9B-6CB2EA40D187}"/>
              </a:ext>
            </a:extLst>
          </p:cNvPr>
          <p:cNvSpPr txBox="1"/>
          <p:nvPr/>
        </p:nvSpPr>
        <p:spPr>
          <a:xfrm>
            <a:off x="4884760" y="4300867"/>
            <a:ext cx="1621972" cy="707886"/>
          </a:xfrm>
          <a:prstGeom prst="rect">
            <a:avLst/>
          </a:prstGeom>
          <a:noFill/>
        </p:spPr>
        <p:txBody>
          <a:bodyPr wrap="square" rtlCol="0" anchor="ctr">
            <a:spAutoFit/>
          </a:bodyPr>
          <a:lstStyle/>
          <a:p>
            <a:pPr algn="ctr"/>
            <a:r>
              <a:rPr lang="en-US" sz="2000" dirty="0">
                <a:solidFill>
                  <a:schemeClr val="bg1"/>
                </a:solidFill>
              </a:rPr>
              <a:t>Seeking Forgiveness</a:t>
            </a:r>
          </a:p>
        </p:txBody>
      </p:sp>
    </p:spTree>
    <p:extLst>
      <p:ext uri="{BB962C8B-B14F-4D97-AF65-F5344CB8AC3E}">
        <p14:creationId xmlns:p14="http://schemas.microsoft.com/office/powerpoint/2010/main" val="3004184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44"/>
                                        </p:tgtEl>
                                        <p:attrNameLst>
                                          <p:attrName>ppt_x</p:attrName>
                                        </p:attrNameLst>
                                      </p:cBhvr>
                                      <p:tavLst>
                                        <p:tav tm="0">
                                          <p:val>
                                            <p:strVal val="ppt_x"/>
                                          </p:val>
                                        </p:tav>
                                        <p:tav tm="100000">
                                          <p:val>
                                            <p:strVal val="ppt_x"/>
                                          </p:val>
                                        </p:tav>
                                      </p:tavLst>
                                    </p:anim>
                                    <p:anim calcmode="lin" valueType="num">
                                      <p:cBhvr additive="base">
                                        <p:cTn id="15" dur="500"/>
                                        <p:tgtEl>
                                          <p:spTgt spid="44"/>
                                        </p:tgtEl>
                                        <p:attrNameLst>
                                          <p:attrName>ppt_y</p:attrName>
                                        </p:attrNameLst>
                                      </p:cBhvr>
                                      <p:tavLst>
                                        <p:tav tm="0">
                                          <p:val>
                                            <p:strVal val="ppt_y"/>
                                          </p:val>
                                        </p:tav>
                                        <p:tav tm="100000">
                                          <p:val>
                                            <p:strVal val="1+ppt_h/2"/>
                                          </p:val>
                                        </p:tav>
                                      </p:tavLst>
                                    </p:anim>
                                    <p:set>
                                      <p:cBhvr>
                                        <p:cTn id="16" dur="1" fill="hold">
                                          <p:stCondLst>
                                            <p:cond delay="499"/>
                                          </p:stCondLst>
                                        </p:cTn>
                                        <p:tgtEl>
                                          <p:spTgt spid="44"/>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8"/>
                                        </p:tgtEl>
                                        <p:attrNameLst>
                                          <p:attrName>ppt_x</p:attrName>
                                        </p:attrNameLst>
                                      </p:cBhvr>
                                      <p:tavLst>
                                        <p:tav tm="0">
                                          <p:val>
                                            <p:strVal val="ppt_x"/>
                                          </p:val>
                                        </p:tav>
                                        <p:tav tm="100000">
                                          <p:val>
                                            <p:strVal val="ppt_x"/>
                                          </p:val>
                                        </p:tav>
                                      </p:tavLst>
                                    </p:anim>
                                    <p:anim calcmode="lin" valueType="num">
                                      <p:cBhvr additive="base">
                                        <p:cTn id="23" dur="500"/>
                                        <p:tgtEl>
                                          <p:spTgt spid="18"/>
                                        </p:tgtEl>
                                        <p:attrNameLst>
                                          <p:attrName>ppt_y</p:attrName>
                                        </p:attrNameLst>
                                      </p:cBhvr>
                                      <p:tavLst>
                                        <p:tav tm="0">
                                          <p:val>
                                            <p:strVal val="ppt_y"/>
                                          </p:val>
                                        </p:tav>
                                        <p:tav tm="100000">
                                          <p:val>
                                            <p:strVal val="1+ppt_h/2"/>
                                          </p:val>
                                        </p:tav>
                                      </p:tavLst>
                                    </p:anim>
                                    <p:set>
                                      <p:cBhvr>
                                        <p:cTn id="24" dur="1" fill="hold">
                                          <p:stCondLst>
                                            <p:cond delay="499"/>
                                          </p:stCondLst>
                                        </p:cTn>
                                        <p:tgtEl>
                                          <p:spTgt spid="18"/>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9"/>
                                        </p:tgtEl>
                                        <p:attrNameLst>
                                          <p:attrName>ppt_x</p:attrName>
                                        </p:attrNameLst>
                                      </p:cBhvr>
                                      <p:tavLst>
                                        <p:tav tm="0">
                                          <p:val>
                                            <p:strVal val="ppt_x"/>
                                          </p:val>
                                        </p:tav>
                                        <p:tav tm="100000">
                                          <p:val>
                                            <p:strVal val="ppt_x"/>
                                          </p:val>
                                        </p:tav>
                                      </p:tavLst>
                                    </p:anim>
                                    <p:anim calcmode="lin" valueType="num">
                                      <p:cBhvr additive="base">
                                        <p:cTn id="27" dur="500"/>
                                        <p:tgtEl>
                                          <p:spTgt spid="19"/>
                                        </p:tgtEl>
                                        <p:attrNameLst>
                                          <p:attrName>ppt_y</p:attrName>
                                        </p:attrNameLst>
                                      </p:cBhvr>
                                      <p:tavLst>
                                        <p:tav tm="0">
                                          <p:val>
                                            <p:strVal val="ppt_y"/>
                                          </p:val>
                                        </p:tav>
                                        <p:tav tm="100000">
                                          <p:val>
                                            <p:strVal val="1+ppt_h/2"/>
                                          </p:val>
                                        </p:tav>
                                      </p:tavLst>
                                    </p:anim>
                                    <p:set>
                                      <p:cBhvr>
                                        <p:cTn id="28" dur="1" fill="hold">
                                          <p:stCondLst>
                                            <p:cond delay="499"/>
                                          </p:stCondLst>
                                        </p:cTn>
                                        <p:tgtEl>
                                          <p:spTgt spid="19"/>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23"/>
                                        </p:tgtEl>
                                        <p:attrNameLst>
                                          <p:attrName>ppt_x</p:attrName>
                                        </p:attrNameLst>
                                      </p:cBhvr>
                                      <p:tavLst>
                                        <p:tav tm="0">
                                          <p:val>
                                            <p:strVal val="ppt_x"/>
                                          </p:val>
                                        </p:tav>
                                        <p:tav tm="100000">
                                          <p:val>
                                            <p:strVal val="ppt_x"/>
                                          </p:val>
                                        </p:tav>
                                      </p:tavLst>
                                    </p:anim>
                                    <p:anim calcmode="lin" valueType="num">
                                      <p:cBhvr additive="base">
                                        <p:cTn id="31" dur="500"/>
                                        <p:tgtEl>
                                          <p:spTgt spid="23"/>
                                        </p:tgtEl>
                                        <p:attrNameLst>
                                          <p:attrName>ppt_y</p:attrName>
                                        </p:attrNameLst>
                                      </p:cBhvr>
                                      <p:tavLst>
                                        <p:tav tm="0">
                                          <p:val>
                                            <p:strVal val="ppt_y"/>
                                          </p:val>
                                        </p:tav>
                                        <p:tav tm="100000">
                                          <p:val>
                                            <p:strVal val="1+ppt_h/2"/>
                                          </p:val>
                                        </p:tav>
                                      </p:tavLst>
                                    </p:anim>
                                    <p:set>
                                      <p:cBhvr>
                                        <p:cTn id="32" dur="1" fill="hold">
                                          <p:stCondLst>
                                            <p:cond delay="499"/>
                                          </p:stCondLst>
                                        </p:cTn>
                                        <p:tgtEl>
                                          <p:spTgt spid="23"/>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25"/>
                                        </p:tgtEl>
                                        <p:attrNameLst>
                                          <p:attrName>ppt_x</p:attrName>
                                        </p:attrNameLst>
                                      </p:cBhvr>
                                      <p:tavLst>
                                        <p:tav tm="0">
                                          <p:val>
                                            <p:strVal val="ppt_x"/>
                                          </p:val>
                                        </p:tav>
                                        <p:tav tm="100000">
                                          <p:val>
                                            <p:strVal val="ppt_x"/>
                                          </p:val>
                                        </p:tav>
                                      </p:tavLst>
                                    </p:anim>
                                    <p:anim calcmode="lin" valueType="num">
                                      <p:cBhvr additive="base">
                                        <p:cTn id="35" dur="500"/>
                                        <p:tgtEl>
                                          <p:spTgt spid="25"/>
                                        </p:tgtEl>
                                        <p:attrNameLst>
                                          <p:attrName>ppt_y</p:attrName>
                                        </p:attrNameLst>
                                      </p:cBhvr>
                                      <p:tavLst>
                                        <p:tav tm="0">
                                          <p:val>
                                            <p:strVal val="ppt_y"/>
                                          </p:val>
                                        </p:tav>
                                        <p:tav tm="100000">
                                          <p:val>
                                            <p:strVal val="1+ppt_h/2"/>
                                          </p:val>
                                        </p:tav>
                                      </p:tavLst>
                                    </p:anim>
                                    <p:set>
                                      <p:cBhvr>
                                        <p:cTn id="36" dur="1" fill="hold">
                                          <p:stCondLst>
                                            <p:cond delay="499"/>
                                          </p:stCondLst>
                                        </p:cTn>
                                        <p:tgtEl>
                                          <p:spTgt spid="25"/>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50"/>
                                        </p:tgtEl>
                                        <p:attrNameLst>
                                          <p:attrName>ppt_x</p:attrName>
                                        </p:attrNameLst>
                                      </p:cBhvr>
                                      <p:tavLst>
                                        <p:tav tm="0">
                                          <p:val>
                                            <p:strVal val="ppt_x"/>
                                          </p:val>
                                        </p:tav>
                                        <p:tav tm="100000">
                                          <p:val>
                                            <p:strVal val="ppt_x"/>
                                          </p:val>
                                        </p:tav>
                                      </p:tavLst>
                                    </p:anim>
                                    <p:anim calcmode="lin" valueType="num">
                                      <p:cBhvr additive="base">
                                        <p:cTn id="39" dur="500"/>
                                        <p:tgtEl>
                                          <p:spTgt spid="50"/>
                                        </p:tgtEl>
                                        <p:attrNameLst>
                                          <p:attrName>ppt_y</p:attrName>
                                        </p:attrNameLst>
                                      </p:cBhvr>
                                      <p:tavLst>
                                        <p:tav tm="0">
                                          <p:val>
                                            <p:strVal val="ppt_y"/>
                                          </p:val>
                                        </p:tav>
                                        <p:tav tm="100000">
                                          <p:val>
                                            <p:strVal val="1+ppt_h/2"/>
                                          </p:val>
                                        </p:tav>
                                      </p:tavLst>
                                    </p:anim>
                                    <p:set>
                                      <p:cBhvr>
                                        <p:cTn id="40"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6" grpId="0" animBg="1"/>
      <p:bldP spid="18" grpId="0"/>
      <p:bldP spid="19" grpId="0"/>
      <p:bldP spid="23" grpId="0" animBg="1"/>
      <p:bldP spid="25"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100000">
              <a:srgbClr val="CC3399"/>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A3E2FD-6C27-4F68-9491-7C040D751809}"/>
              </a:ext>
            </a:extLst>
          </p:cNvPr>
          <p:cNvSpPr/>
          <p:nvPr/>
        </p:nvSpPr>
        <p:spPr>
          <a:xfrm>
            <a:off x="408202"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Rounded Corners 9">
            <a:extLst>
              <a:ext uri="{FF2B5EF4-FFF2-40B4-BE49-F238E27FC236}">
                <a16:creationId xmlns:a16="http://schemas.microsoft.com/office/drawing/2014/main" id="{7A4B9AEC-7262-4C9D-9D46-7537ED39E997}"/>
              </a:ext>
            </a:extLst>
          </p:cNvPr>
          <p:cNvSpPr/>
          <p:nvPr/>
        </p:nvSpPr>
        <p:spPr>
          <a:xfrm>
            <a:off x="523304"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49ACD651-4FEB-41D0-89B3-1C7A1783E7C7}"/>
              </a:ext>
            </a:extLst>
          </p:cNvPr>
          <p:cNvSpPr txBox="1"/>
          <p:nvPr/>
        </p:nvSpPr>
        <p:spPr>
          <a:xfrm>
            <a:off x="805871" y="2815646"/>
            <a:ext cx="1001486" cy="646331"/>
          </a:xfrm>
          <a:prstGeom prst="rect">
            <a:avLst/>
          </a:prstGeom>
          <a:noFill/>
        </p:spPr>
        <p:txBody>
          <a:bodyPr wrap="square" rtlCol="0" anchor="ctr">
            <a:spAutoFit/>
          </a:bodyPr>
          <a:lstStyle/>
          <a:p>
            <a:pPr algn="ctr"/>
            <a:r>
              <a:rPr lang="en-US" sz="3600" b="1" dirty="0">
                <a:latin typeface="Oswald" panose="02000503000000000000" pitchFamily="2" charset="0"/>
              </a:rPr>
              <a:t>A</a:t>
            </a:r>
          </a:p>
        </p:txBody>
      </p:sp>
      <p:sp>
        <p:nvSpPr>
          <p:cNvPr id="46" name="Freeform: Shape 45">
            <a:extLst>
              <a:ext uri="{FF2B5EF4-FFF2-40B4-BE49-F238E27FC236}">
                <a16:creationId xmlns:a16="http://schemas.microsoft.com/office/drawing/2014/main" id="{D538F5DF-262A-48C2-822B-67079CC26867}"/>
              </a:ext>
            </a:extLst>
          </p:cNvPr>
          <p:cNvSpPr/>
          <p:nvPr/>
        </p:nvSpPr>
        <p:spPr>
          <a:xfrm>
            <a:off x="408199"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F464DAAD-BCEB-4148-946C-86EC118C3DC8}"/>
              </a:ext>
            </a:extLst>
          </p:cNvPr>
          <p:cNvSpPr/>
          <p:nvPr/>
        </p:nvSpPr>
        <p:spPr>
          <a:xfrm>
            <a:off x="2591828"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60231C6A-F213-47C9-B37E-C104E5A2C019}"/>
              </a:ext>
            </a:extLst>
          </p:cNvPr>
          <p:cNvSpPr/>
          <p:nvPr/>
        </p:nvSpPr>
        <p:spPr>
          <a:xfrm>
            <a:off x="2706930"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6D9AC354-20CA-4B7D-9955-3D9E618AAE76}"/>
              </a:ext>
            </a:extLst>
          </p:cNvPr>
          <p:cNvSpPr txBox="1"/>
          <p:nvPr/>
        </p:nvSpPr>
        <p:spPr>
          <a:xfrm>
            <a:off x="3044170"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B</a:t>
            </a:r>
          </a:p>
        </p:txBody>
      </p:sp>
      <p:sp>
        <p:nvSpPr>
          <p:cNvPr id="19" name="TextBox 18">
            <a:extLst>
              <a:ext uri="{FF2B5EF4-FFF2-40B4-BE49-F238E27FC236}">
                <a16:creationId xmlns:a16="http://schemas.microsoft.com/office/drawing/2014/main" id="{6B5E15BB-10A1-4E3D-9149-9ECC8C936215}"/>
              </a:ext>
            </a:extLst>
          </p:cNvPr>
          <p:cNvSpPr txBox="1"/>
          <p:nvPr/>
        </p:nvSpPr>
        <p:spPr>
          <a:xfrm>
            <a:off x="2701135" y="4454755"/>
            <a:ext cx="1621972" cy="400110"/>
          </a:xfrm>
          <a:prstGeom prst="rect">
            <a:avLst/>
          </a:prstGeom>
          <a:noFill/>
        </p:spPr>
        <p:txBody>
          <a:bodyPr wrap="square" rtlCol="0" anchor="ctr">
            <a:spAutoFit/>
          </a:bodyPr>
          <a:lstStyle/>
          <a:p>
            <a:pPr algn="ctr"/>
            <a:r>
              <a:rPr lang="en-US" sz="2000" dirty="0">
                <a:solidFill>
                  <a:schemeClr val="bg1"/>
                </a:solidFill>
              </a:rPr>
              <a:t>Three Years</a:t>
            </a:r>
          </a:p>
        </p:txBody>
      </p:sp>
      <p:sp>
        <p:nvSpPr>
          <p:cNvPr id="47" name="Freeform: Shape 46">
            <a:extLst>
              <a:ext uri="{FF2B5EF4-FFF2-40B4-BE49-F238E27FC236}">
                <a16:creationId xmlns:a16="http://schemas.microsoft.com/office/drawing/2014/main" id="{EA2B1B30-DB22-401E-8157-3D2A306D748D}"/>
              </a:ext>
            </a:extLst>
          </p:cNvPr>
          <p:cNvSpPr/>
          <p:nvPr/>
        </p:nvSpPr>
        <p:spPr>
          <a:xfrm>
            <a:off x="2591825"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Rounded Corners 21">
            <a:extLst>
              <a:ext uri="{FF2B5EF4-FFF2-40B4-BE49-F238E27FC236}">
                <a16:creationId xmlns:a16="http://schemas.microsoft.com/office/drawing/2014/main" id="{F8A0D64B-61C5-4671-9008-B220C7918A0B}"/>
              </a:ext>
            </a:extLst>
          </p:cNvPr>
          <p:cNvSpPr/>
          <p:nvPr/>
        </p:nvSpPr>
        <p:spPr>
          <a:xfrm>
            <a:off x="4775453"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Rounded Corners 22">
            <a:extLst>
              <a:ext uri="{FF2B5EF4-FFF2-40B4-BE49-F238E27FC236}">
                <a16:creationId xmlns:a16="http://schemas.microsoft.com/office/drawing/2014/main" id="{80DD511C-81FF-4F93-97B9-71E23303E149}"/>
              </a:ext>
            </a:extLst>
          </p:cNvPr>
          <p:cNvSpPr/>
          <p:nvPr/>
        </p:nvSpPr>
        <p:spPr>
          <a:xfrm>
            <a:off x="4890555"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D5E09179-94EA-4EEA-A430-031F3D992723}"/>
              </a:ext>
            </a:extLst>
          </p:cNvPr>
          <p:cNvSpPr txBox="1"/>
          <p:nvPr/>
        </p:nvSpPr>
        <p:spPr>
          <a:xfrm>
            <a:off x="5227795"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C</a:t>
            </a:r>
          </a:p>
        </p:txBody>
      </p:sp>
      <p:sp>
        <p:nvSpPr>
          <p:cNvPr id="48" name="Freeform: Shape 47">
            <a:extLst>
              <a:ext uri="{FF2B5EF4-FFF2-40B4-BE49-F238E27FC236}">
                <a16:creationId xmlns:a16="http://schemas.microsoft.com/office/drawing/2014/main" id="{A4599562-CEA4-4A69-BE5D-610C32C291E0}"/>
              </a:ext>
            </a:extLst>
          </p:cNvPr>
          <p:cNvSpPr/>
          <p:nvPr/>
        </p:nvSpPr>
        <p:spPr>
          <a:xfrm>
            <a:off x="4775451"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4 w 2461848"/>
              <a:gd name="connsiteY9" fmla="*/ 0 h 3154401"/>
              <a:gd name="connsiteX10" fmla="*/ 707406 w 2461848"/>
              <a:gd name="connsiteY10" fmla="*/ 67872 h 3154401"/>
              <a:gd name="connsiteX11" fmla="*/ 1270783 w 2461848"/>
              <a:gd name="connsiteY11" fmla="*/ 208098 h 3154401"/>
              <a:gd name="connsiteX12" fmla="*/ 1834161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4" y="0"/>
                </a:lnTo>
                <a:lnTo>
                  <a:pt x="707406" y="67872"/>
                </a:lnTo>
                <a:cubicBezTo>
                  <a:pt x="851587" y="154511"/>
                  <a:pt x="1050771" y="208098"/>
                  <a:pt x="1270783" y="208098"/>
                </a:cubicBezTo>
                <a:cubicBezTo>
                  <a:pt x="1490796" y="208098"/>
                  <a:pt x="1689980" y="154511"/>
                  <a:pt x="1834161"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Rounded Corners 28">
            <a:extLst>
              <a:ext uri="{FF2B5EF4-FFF2-40B4-BE49-F238E27FC236}">
                <a16:creationId xmlns:a16="http://schemas.microsoft.com/office/drawing/2014/main" id="{A1A4016E-E443-44AD-8282-844711648493}"/>
              </a:ext>
            </a:extLst>
          </p:cNvPr>
          <p:cNvSpPr/>
          <p:nvPr/>
        </p:nvSpPr>
        <p:spPr>
          <a:xfrm>
            <a:off x="6959079"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Rounded Corners 29">
            <a:extLst>
              <a:ext uri="{FF2B5EF4-FFF2-40B4-BE49-F238E27FC236}">
                <a16:creationId xmlns:a16="http://schemas.microsoft.com/office/drawing/2014/main" id="{FECF3880-BF53-4AB5-B6DD-11309B2B2955}"/>
              </a:ext>
            </a:extLst>
          </p:cNvPr>
          <p:cNvSpPr/>
          <p:nvPr/>
        </p:nvSpPr>
        <p:spPr>
          <a:xfrm>
            <a:off x="7074181"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A2F45D13-2B9C-4956-97A4-FCA95B61B0C5}"/>
              </a:ext>
            </a:extLst>
          </p:cNvPr>
          <p:cNvSpPr txBox="1"/>
          <p:nvPr/>
        </p:nvSpPr>
        <p:spPr>
          <a:xfrm>
            <a:off x="7411421"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D</a:t>
            </a:r>
          </a:p>
        </p:txBody>
      </p:sp>
      <p:sp>
        <p:nvSpPr>
          <p:cNvPr id="49" name="Freeform: Shape 48">
            <a:extLst>
              <a:ext uri="{FF2B5EF4-FFF2-40B4-BE49-F238E27FC236}">
                <a16:creationId xmlns:a16="http://schemas.microsoft.com/office/drawing/2014/main" id="{C893BBA6-2C70-49AA-872F-C1ED1A83A843}"/>
              </a:ext>
            </a:extLst>
          </p:cNvPr>
          <p:cNvSpPr/>
          <p:nvPr/>
        </p:nvSpPr>
        <p:spPr>
          <a:xfrm>
            <a:off x="6959076"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3 w 2461848"/>
              <a:gd name="connsiteY9" fmla="*/ 0 h 3154401"/>
              <a:gd name="connsiteX10" fmla="*/ 707406 w 2461848"/>
              <a:gd name="connsiteY10" fmla="*/ 67872 h 3154401"/>
              <a:gd name="connsiteX11" fmla="*/ 1270783 w 2461848"/>
              <a:gd name="connsiteY11" fmla="*/ 208098 h 3154401"/>
              <a:gd name="connsiteX12" fmla="*/ 1834160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3" y="0"/>
                </a:lnTo>
                <a:lnTo>
                  <a:pt x="707406" y="67872"/>
                </a:lnTo>
                <a:cubicBezTo>
                  <a:pt x="851587" y="154511"/>
                  <a:pt x="1050771" y="208098"/>
                  <a:pt x="1270783" y="208098"/>
                </a:cubicBezTo>
                <a:cubicBezTo>
                  <a:pt x="1490795" y="208098"/>
                  <a:pt x="1689980" y="154511"/>
                  <a:pt x="1834160"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a:extLst>
              <a:ext uri="{FF2B5EF4-FFF2-40B4-BE49-F238E27FC236}">
                <a16:creationId xmlns:a16="http://schemas.microsoft.com/office/drawing/2014/main" id="{CCF43A7A-E16E-4633-8174-2F9E96EB97ED}"/>
              </a:ext>
            </a:extLst>
          </p:cNvPr>
          <p:cNvSpPr/>
          <p:nvPr/>
        </p:nvSpPr>
        <p:spPr>
          <a:xfrm>
            <a:off x="408200"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D832F11C-B89A-40F1-BB1A-1A105FA1E29B}"/>
              </a:ext>
            </a:extLst>
          </p:cNvPr>
          <p:cNvSpPr/>
          <p:nvPr/>
        </p:nvSpPr>
        <p:spPr>
          <a:xfrm>
            <a:off x="2591825"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EDC7C002-F1AC-4989-91D3-22328A738F0C}"/>
              </a:ext>
            </a:extLst>
          </p:cNvPr>
          <p:cNvSpPr/>
          <p:nvPr/>
        </p:nvSpPr>
        <p:spPr>
          <a:xfrm>
            <a:off x="4775451" y="5925705"/>
            <a:ext cx="1731281" cy="337959"/>
          </a:xfrm>
          <a:prstGeom prst="ellipse">
            <a:avLst/>
          </a:prstGeom>
          <a:gradFill flip="none" rotWithShape="1">
            <a:gsLst>
              <a:gs pos="0">
                <a:schemeClr val="tx1">
                  <a:alpha val="26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D18823AE-08F1-4543-9231-006441FF7CBE}"/>
              </a:ext>
            </a:extLst>
          </p:cNvPr>
          <p:cNvSpPr/>
          <p:nvPr/>
        </p:nvSpPr>
        <p:spPr>
          <a:xfrm>
            <a:off x="6959077" y="5925705"/>
            <a:ext cx="1731281" cy="337959"/>
          </a:xfrm>
          <a:prstGeom prst="ellipse">
            <a:avLst/>
          </a:prstGeom>
          <a:gradFill flip="none" rotWithShape="1">
            <a:gsLst>
              <a:gs pos="0">
                <a:schemeClr val="tx1">
                  <a:alpha val="30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3" name="Picture 6" descr="Image result for surah an-nasr calligraphy in 2021 | Calligraphy, Graphic,  Art">
            <a:extLst>
              <a:ext uri="{FF2B5EF4-FFF2-40B4-BE49-F238E27FC236}">
                <a16:creationId xmlns:a16="http://schemas.microsoft.com/office/drawing/2014/main" id="{08DC70AF-B832-4CB7-88BE-64983A7180B9}"/>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3577833" y="5942453"/>
            <a:ext cx="2011680" cy="789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DD4560-EC69-49B2-A9CD-454E406C85D6}"/>
              </a:ext>
            </a:extLst>
          </p:cNvPr>
          <p:cNvSpPr txBox="1"/>
          <p:nvPr/>
        </p:nvSpPr>
        <p:spPr>
          <a:xfrm>
            <a:off x="112102" y="0"/>
            <a:ext cx="9146478" cy="2000741"/>
          </a:xfrm>
          <a:prstGeom prst="rect">
            <a:avLst/>
          </a:prstGeom>
          <a:noFill/>
        </p:spPr>
        <p:txBody>
          <a:bodyPr wrap="none" rtlCol="0">
            <a:spAutoFit/>
          </a:bodyPr>
          <a:lstStyle/>
          <a:p>
            <a:r>
              <a:rPr lang="en-US" sz="2800" dirty="0">
                <a:solidFill>
                  <a:schemeClr val="accent6">
                    <a:lumMod val="40000"/>
                    <a:lumOff val="60000"/>
                  </a:schemeClr>
                </a:solidFill>
              </a:rPr>
              <a:t>Question 06</a:t>
            </a:r>
            <a:br>
              <a:rPr lang="en-US" sz="2800" dirty="0">
                <a:solidFill>
                  <a:schemeClr val="accent6">
                    <a:lumMod val="40000"/>
                    <a:lumOff val="60000"/>
                  </a:schemeClr>
                </a:solidFill>
              </a:rPr>
            </a:br>
            <a:endParaRPr lang="en-US" sz="2800" dirty="0">
              <a:solidFill>
                <a:schemeClr val="accent6">
                  <a:lumMod val="40000"/>
                  <a:lumOff val="60000"/>
                </a:schemeClr>
              </a:solidFill>
            </a:endParaRPr>
          </a:p>
          <a:p>
            <a:pPr>
              <a:lnSpc>
                <a:spcPts val="4000"/>
              </a:lnSpc>
            </a:pPr>
            <a:r>
              <a:rPr lang="en-US" sz="4400" dirty="0">
                <a:solidFill>
                  <a:schemeClr val="accent6">
                    <a:lumMod val="40000"/>
                    <a:lumOff val="60000"/>
                  </a:schemeClr>
                </a:solidFill>
              </a:rPr>
              <a:t>The treaty of </a:t>
            </a:r>
            <a:r>
              <a:rPr lang="en-US" sz="4400" dirty="0" err="1">
                <a:solidFill>
                  <a:schemeClr val="accent6">
                    <a:lumMod val="40000"/>
                    <a:lumOff val="60000"/>
                  </a:schemeClr>
                </a:solidFill>
              </a:rPr>
              <a:t>Hudaibiyya</a:t>
            </a:r>
            <a:r>
              <a:rPr lang="en-US" sz="4400" dirty="0">
                <a:solidFill>
                  <a:schemeClr val="accent6">
                    <a:lumMod val="40000"/>
                    <a:lumOff val="60000"/>
                  </a:schemeClr>
                </a:solidFill>
              </a:rPr>
              <a:t> signed in </a:t>
            </a:r>
            <a:br>
              <a:rPr lang="en-US" sz="4400" dirty="0">
                <a:solidFill>
                  <a:schemeClr val="accent6">
                    <a:lumMod val="40000"/>
                    <a:lumOff val="60000"/>
                  </a:schemeClr>
                </a:solidFill>
              </a:rPr>
            </a:br>
            <a:r>
              <a:rPr lang="en-US" sz="4400" dirty="0" err="1">
                <a:solidFill>
                  <a:schemeClr val="accent6">
                    <a:lumMod val="40000"/>
                    <a:lumOff val="60000"/>
                  </a:schemeClr>
                </a:solidFill>
              </a:rPr>
              <a:t>Dhul-Qudaah</a:t>
            </a:r>
            <a:r>
              <a:rPr lang="en-US" sz="4400" dirty="0">
                <a:solidFill>
                  <a:schemeClr val="accent6">
                    <a:lumMod val="40000"/>
                    <a:lumOff val="60000"/>
                  </a:schemeClr>
                </a:solidFill>
              </a:rPr>
              <a:t> 6AH was for a period of…</a:t>
            </a:r>
          </a:p>
        </p:txBody>
      </p:sp>
      <p:sp>
        <p:nvSpPr>
          <p:cNvPr id="44" name="TextBox 43">
            <a:extLst>
              <a:ext uri="{FF2B5EF4-FFF2-40B4-BE49-F238E27FC236}">
                <a16:creationId xmlns:a16="http://schemas.microsoft.com/office/drawing/2014/main" id="{C50FA663-3F0B-480E-884A-15874FA5D45E}"/>
              </a:ext>
            </a:extLst>
          </p:cNvPr>
          <p:cNvSpPr txBox="1"/>
          <p:nvPr/>
        </p:nvSpPr>
        <p:spPr>
          <a:xfrm>
            <a:off x="523304" y="4454755"/>
            <a:ext cx="1621972" cy="400110"/>
          </a:xfrm>
          <a:prstGeom prst="rect">
            <a:avLst/>
          </a:prstGeom>
          <a:noFill/>
        </p:spPr>
        <p:txBody>
          <a:bodyPr wrap="square" rtlCol="0" anchor="ctr">
            <a:spAutoFit/>
          </a:bodyPr>
          <a:lstStyle/>
          <a:p>
            <a:pPr algn="ctr"/>
            <a:r>
              <a:rPr lang="en-US" sz="2000" dirty="0">
                <a:solidFill>
                  <a:schemeClr val="bg1"/>
                </a:solidFill>
              </a:rPr>
              <a:t>One Year </a:t>
            </a:r>
          </a:p>
        </p:txBody>
      </p:sp>
      <p:sp>
        <p:nvSpPr>
          <p:cNvPr id="45" name="TextBox 44">
            <a:extLst>
              <a:ext uri="{FF2B5EF4-FFF2-40B4-BE49-F238E27FC236}">
                <a16:creationId xmlns:a16="http://schemas.microsoft.com/office/drawing/2014/main" id="{D60C5893-12D8-4AD5-A3FB-D816EEB87B5B}"/>
              </a:ext>
            </a:extLst>
          </p:cNvPr>
          <p:cNvSpPr txBox="1"/>
          <p:nvPr/>
        </p:nvSpPr>
        <p:spPr>
          <a:xfrm>
            <a:off x="7041270" y="4300867"/>
            <a:ext cx="1621972" cy="707886"/>
          </a:xfrm>
          <a:prstGeom prst="rect">
            <a:avLst/>
          </a:prstGeom>
          <a:noFill/>
        </p:spPr>
        <p:txBody>
          <a:bodyPr wrap="square" rtlCol="0" anchor="ctr">
            <a:spAutoFit/>
          </a:bodyPr>
          <a:lstStyle/>
          <a:p>
            <a:pPr algn="ctr"/>
            <a:r>
              <a:rPr lang="en-US" sz="2000" dirty="0">
                <a:solidFill>
                  <a:schemeClr val="bg1"/>
                </a:solidFill>
              </a:rPr>
              <a:t>Fourteen Years</a:t>
            </a:r>
          </a:p>
        </p:txBody>
      </p:sp>
      <p:sp>
        <p:nvSpPr>
          <p:cNvPr id="50" name="TextBox 49">
            <a:extLst>
              <a:ext uri="{FF2B5EF4-FFF2-40B4-BE49-F238E27FC236}">
                <a16:creationId xmlns:a16="http://schemas.microsoft.com/office/drawing/2014/main" id="{DACBAF96-517E-46F1-AF9B-6CB2EA40D187}"/>
              </a:ext>
            </a:extLst>
          </p:cNvPr>
          <p:cNvSpPr txBox="1"/>
          <p:nvPr/>
        </p:nvSpPr>
        <p:spPr>
          <a:xfrm>
            <a:off x="4884760" y="4454755"/>
            <a:ext cx="1621972" cy="400110"/>
          </a:xfrm>
          <a:prstGeom prst="rect">
            <a:avLst/>
          </a:prstGeom>
          <a:noFill/>
        </p:spPr>
        <p:txBody>
          <a:bodyPr wrap="square" rtlCol="0" anchor="ctr">
            <a:spAutoFit/>
          </a:bodyPr>
          <a:lstStyle/>
          <a:p>
            <a:pPr algn="ctr"/>
            <a:r>
              <a:rPr lang="en-US" sz="2000" dirty="0">
                <a:solidFill>
                  <a:schemeClr val="bg1"/>
                </a:solidFill>
              </a:rPr>
              <a:t>Ten Years </a:t>
            </a:r>
          </a:p>
        </p:txBody>
      </p:sp>
    </p:spTree>
    <p:extLst>
      <p:ext uri="{BB962C8B-B14F-4D97-AF65-F5344CB8AC3E}">
        <p14:creationId xmlns:p14="http://schemas.microsoft.com/office/powerpoint/2010/main" val="4189456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44"/>
                                        </p:tgtEl>
                                        <p:attrNameLst>
                                          <p:attrName>ppt_x</p:attrName>
                                        </p:attrNameLst>
                                      </p:cBhvr>
                                      <p:tavLst>
                                        <p:tav tm="0">
                                          <p:val>
                                            <p:strVal val="ppt_x"/>
                                          </p:val>
                                        </p:tav>
                                        <p:tav tm="100000">
                                          <p:val>
                                            <p:strVal val="ppt_x"/>
                                          </p:val>
                                        </p:tav>
                                      </p:tavLst>
                                    </p:anim>
                                    <p:anim calcmode="lin" valueType="num">
                                      <p:cBhvr additive="base">
                                        <p:cTn id="15" dur="500"/>
                                        <p:tgtEl>
                                          <p:spTgt spid="44"/>
                                        </p:tgtEl>
                                        <p:attrNameLst>
                                          <p:attrName>ppt_y</p:attrName>
                                        </p:attrNameLst>
                                      </p:cBhvr>
                                      <p:tavLst>
                                        <p:tav tm="0">
                                          <p:val>
                                            <p:strVal val="ppt_y"/>
                                          </p:val>
                                        </p:tav>
                                        <p:tav tm="100000">
                                          <p:val>
                                            <p:strVal val="1+ppt_h/2"/>
                                          </p:val>
                                        </p:tav>
                                      </p:tavLst>
                                    </p:anim>
                                    <p:set>
                                      <p:cBhvr>
                                        <p:cTn id="16" dur="1" fill="hold">
                                          <p:stCondLst>
                                            <p:cond delay="499"/>
                                          </p:stCondLst>
                                        </p:cTn>
                                        <p:tgtEl>
                                          <p:spTgt spid="44"/>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8"/>
                                        </p:tgtEl>
                                        <p:attrNameLst>
                                          <p:attrName>ppt_x</p:attrName>
                                        </p:attrNameLst>
                                      </p:cBhvr>
                                      <p:tavLst>
                                        <p:tav tm="0">
                                          <p:val>
                                            <p:strVal val="ppt_x"/>
                                          </p:val>
                                        </p:tav>
                                        <p:tav tm="100000">
                                          <p:val>
                                            <p:strVal val="ppt_x"/>
                                          </p:val>
                                        </p:tav>
                                      </p:tavLst>
                                    </p:anim>
                                    <p:anim calcmode="lin" valueType="num">
                                      <p:cBhvr additive="base">
                                        <p:cTn id="23" dur="500"/>
                                        <p:tgtEl>
                                          <p:spTgt spid="18"/>
                                        </p:tgtEl>
                                        <p:attrNameLst>
                                          <p:attrName>ppt_y</p:attrName>
                                        </p:attrNameLst>
                                      </p:cBhvr>
                                      <p:tavLst>
                                        <p:tav tm="0">
                                          <p:val>
                                            <p:strVal val="ppt_y"/>
                                          </p:val>
                                        </p:tav>
                                        <p:tav tm="100000">
                                          <p:val>
                                            <p:strVal val="1+ppt_h/2"/>
                                          </p:val>
                                        </p:tav>
                                      </p:tavLst>
                                    </p:anim>
                                    <p:set>
                                      <p:cBhvr>
                                        <p:cTn id="24" dur="1" fill="hold">
                                          <p:stCondLst>
                                            <p:cond delay="499"/>
                                          </p:stCondLst>
                                        </p:cTn>
                                        <p:tgtEl>
                                          <p:spTgt spid="18"/>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9"/>
                                        </p:tgtEl>
                                        <p:attrNameLst>
                                          <p:attrName>ppt_x</p:attrName>
                                        </p:attrNameLst>
                                      </p:cBhvr>
                                      <p:tavLst>
                                        <p:tav tm="0">
                                          <p:val>
                                            <p:strVal val="ppt_x"/>
                                          </p:val>
                                        </p:tav>
                                        <p:tav tm="100000">
                                          <p:val>
                                            <p:strVal val="ppt_x"/>
                                          </p:val>
                                        </p:tav>
                                      </p:tavLst>
                                    </p:anim>
                                    <p:anim calcmode="lin" valueType="num">
                                      <p:cBhvr additive="base">
                                        <p:cTn id="27" dur="500"/>
                                        <p:tgtEl>
                                          <p:spTgt spid="19"/>
                                        </p:tgtEl>
                                        <p:attrNameLst>
                                          <p:attrName>ppt_y</p:attrName>
                                        </p:attrNameLst>
                                      </p:cBhvr>
                                      <p:tavLst>
                                        <p:tav tm="0">
                                          <p:val>
                                            <p:strVal val="ppt_y"/>
                                          </p:val>
                                        </p:tav>
                                        <p:tav tm="100000">
                                          <p:val>
                                            <p:strVal val="1+ppt_h/2"/>
                                          </p:val>
                                        </p:tav>
                                      </p:tavLst>
                                    </p:anim>
                                    <p:set>
                                      <p:cBhvr>
                                        <p:cTn id="28" dur="1" fill="hold">
                                          <p:stCondLst>
                                            <p:cond delay="499"/>
                                          </p:stCondLst>
                                        </p:cTn>
                                        <p:tgtEl>
                                          <p:spTgt spid="19"/>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30"/>
                                        </p:tgtEl>
                                        <p:attrNameLst>
                                          <p:attrName>ppt_x</p:attrName>
                                        </p:attrNameLst>
                                      </p:cBhvr>
                                      <p:tavLst>
                                        <p:tav tm="0">
                                          <p:val>
                                            <p:strVal val="ppt_x"/>
                                          </p:val>
                                        </p:tav>
                                        <p:tav tm="100000">
                                          <p:val>
                                            <p:strVal val="ppt_x"/>
                                          </p:val>
                                        </p:tav>
                                      </p:tavLst>
                                    </p:anim>
                                    <p:anim calcmode="lin" valueType="num">
                                      <p:cBhvr additive="base">
                                        <p:cTn id="31" dur="500"/>
                                        <p:tgtEl>
                                          <p:spTgt spid="30"/>
                                        </p:tgtEl>
                                        <p:attrNameLst>
                                          <p:attrName>ppt_y</p:attrName>
                                        </p:attrNameLst>
                                      </p:cBhvr>
                                      <p:tavLst>
                                        <p:tav tm="0">
                                          <p:val>
                                            <p:strVal val="ppt_y"/>
                                          </p:val>
                                        </p:tav>
                                        <p:tav tm="100000">
                                          <p:val>
                                            <p:strVal val="1+ppt_h/2"/>
                                          </p:val>
                                        </p:tav>
                                      </p:tavLst>
                                    </p:anim>
                                    <p:set>
                                      <p:cBhvr>
                                        <p:cTn id="32" dur="1" fill="hold">
                                          <p:stCondLst>
                                            <p:cond delay="499"/>
                                          </p:stCondLst>
                                        </p:cTn>
                                        <p:tgtEl>
                                          <p:spTgt spid="30"/>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32"/>
                                        </p:tgtEl>
                                        <p:attrNameLst>
                                          <p:attrName>ppt_x</p:attrName>
                                        </p:attrNameLst>
                                      </p:cBhvr>
                                      <p:tavLst>
                                        <p:tav tm="0">
                                          <p:val>
                                            <p:strVal val="ppt_x"/>
                                          </p:val>
                                        </p:tav>
                                        <p:tav tm="100000">
                                          <p:val>
                                            <p:strVal val="ppt_x"/>
                                          </p:val>
                                        </p:tav>
                                      </p:tavLst>
                                    </p:anim>
                                    <p:anim calcmode="lin" valueType="num">
                                      <p:cBhvr additive="base">
                                        <p:cTn id="35" dur="500"/>
                                        <p:tgtEl>
                                          <p:spTgt spid="32"/>
                                        </p:tgtEl>
                                        <p:attrNameLst>
                                          <p:attrName>ppt_y</p:attrName>
                                        </p:attrNameLst>
                                      </p:cBhvr>
                                      <p:tavLst>
                                        <p:tav tm="0">
                                          <p:val>
                                            <p:strVal val="ppt_y"/>
                                          </p:val>
                                        </p:tav>
                                        <p:tav tm="100000">
                                          <p:val>
                                            <p:strVal val="1+ppt_h/2"/>
                                          </p:val>
                                        </p:tav>
                                      </p:tavLst>
                                    </p:anim>
                                    <p:set>
                                      <p:cBhvr>
                                        <p:cTn id="36" dur="1" fill="hold">
                                          <p:stCondLst>
                                            <p:cond delay="499"/>
                                          </p:stCondLst>
                                        </p:cTn>
                                        <p:tgtEl>
                                          <p:spTgt spid="32"/>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45"/>
                                        </p:tgtEl>
                                        <p:attrNameLst>
                                          <p:attrName>ppt_x</p:attrName>
                                        </p:attrNameLst>
                                      </p:cBhvr>
                                      <p:tavLst>
                                        <p:tav tm="0">
                                          <p:val>
                                            <p:strVal val="ppt_x"/>
                                          </p:val>
                                        </p:tav>
                                        <p:tav tm="100000">
                                          <p:val>
                                            <p:strVal val="ppt_x"/>
                                          </p:val>
                                        </p:tav>
                                      </p:tavLst>
                                    </p:anim>
                                    <p:anim calcmode="lin" valueType="num">
                                      <p:cBhvr additive="base">
                                        <p:cTn id="39" dur="500"/>
                                        <p:tgtEl>
                                          <p:spTgt spid="45"/>
                                        </p:tgtEl>
                                        <p:attrNameLst>
                                          <p:attrName>ppt_y</p:attrName>
                                        </p:attrNameLst>
                                      </p:cBhvr>
                                      <p:tavLst>
                                        <p:tav tm="0">
                                          <p:val>
                                            <p:strVal val="ppt_y"/>
                                          </p:val>
                                        </p:tav>
                                        <p:tav tm="100000">
                                          <p:val>
                                            <p:strVal val="1+ppt_h/2"/>
                                          </p:val>
                                        </p:tav>
                                      </p:tavLst>
                                    </p:anim>
                                    <p:set>
                                      <p:cBhvr>
                                        <p:cTn id="40"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6" grpId="0" animBg="1"/>
      <p:bldP spid="18" grpId="0"/>
      <p:bldP spid="19" grpId="0"/>
      <p:bldP spid="30" grpId="0" animBg="1"/>
      <p:bldP spid="32"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A3E2FD-6C27-4F68-9491-7C040D751809}"/>
              </a:ext>
            </a:extLst>
          </p:cNvPr>
          <p:cNvSpPr/>
          <p:nvPr/>
        </p:nvSpPr>
        <p:spPr>
          <a:xfrm>
            <a:off x="408202"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Rounded Corners 9">
            <a:extLst>
              <a:ext uri="{FF2B5EF4-FFF2-40B4-BE49-F238E27FC236}">
                <a16:creationId xmlns:a16="http://schemas.microsoft.com/office/drawing/2014/main" id="{7A4B9AEC-7262-4C9D-9D46-7537ED39E997}"/>
              </a:ext>
            </a:extLst>
          </p:cNvPr>
          <p:cNvSpPr/>
          <p:nvPr/>
        </p:nvSpPr>
        <p:spPr>
          <a:xfrm>
            <a:off x="523304"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49ACD651-4FEB-41D0-89B3-1C7A1783E7C7}"/>
              </a:ext>
            </a:extLst>
          </p:cNvPr>
          <p:cNvSpPr txBox="1"/>
          <p:nvPr/>
        </p:nvSpPr>
        <p:spPr>
          <a:xfrm>
            <a:off x="805871" y="2815646"/>
            <a:ext cx="1001486" cy="646331"/>
          </a:xfrm>
          <a:prstGeom prst="rect">
            <a:avLst/>
          </a:prstGeom>
          <a:noFill/>
        </p:spPr>
        <p:txBody>
          <a:bodyPr wrap="square" rtlCol="0" anchor="ctr">
            <a:spAutoFit/>
          </a:bodyPr>
          <a:lstStyle/>
          <a:p>
            <a:pPr algn="ctr"/>
            <a:r>
              <a:rPr lang="en-US" sz="3600" b="1" dirty="0">
                <a:latin typeface="Oswald" panose="02000503000000000000" pitchFamily="2" charset="0"/>
              </a:rPr>
              <a:t>A</a:t>
            </a:r>
          </a:p>
        </p:txBody>
      </p:sp>
      <p:sp>
        <p:nvSpPr>
          <p:cNvPr id="46" name="Freeform: Shape 45">
            <a:extLst>
              <a:ext uri="{FF2B5EF4-FFF2-40B4-BE49-F238E27FC236}">
                <a16:creationId xmlns:a16="http://schemas.microsoft.com/office/drawing/2014/main" id="{D538F5DF-262A-48C2-822B-67079CC26867}"/>
              </a:ext>
            </a:extLst>
          </p:cNvPr>
          <p:cNvSpPr/>
          <p:nvPr/>
        </p:nvSpPr>
        <p:spPr>
          <a:xfrm>
            <a:off x="408199"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F464DAAD-BCEB-4148-946C-86EC118C3DC8}"/>
              </a:ext>
            </a:extLst>
          </p:cNvPr>
          <p:cNvSpPr/>
          <p:nvPr/>
        </p:nvSpPr>
        <p:spPr>
          <a:xfrm>
            <a:off x="2591828"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60231C6A-F213-47C9-B37E-C104E5A2C019}"/>
              </a:ext>
            </a:extLst>
          </p:cNvPr>
          <p:cNvSpPr/>
          <p:nvPr/>
        </p:nvSpPr>
        <p:spPr>
          <a:xfrm>
            <a:off x="2706930"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6D9AC354-20CA-4B7D-9955-3D9E618AAE76}"/>
              </a:ext>
            </a:extLst>
          </p:cNvPr>
          <p:cNvSpPr txBox="1"/>
          <p:nvPr/>
        </p:nvSpPr>
        <p:spPr>
          <a:xfrm>
            <a:off x="3044170"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B</a:t>
            </a:r>
          </a:p>
        </p:txBody>
      </p:sp>
      <p:sp>
        <p:nvSpPr>
          <p:cNvPr id="19" name="TextBox 18">
            <a:extLst>
              <a:ext uri="{FF2B5EF4-FFF2-40B4-BE49-F238E27FC236}">
                <a16:creationId xmlns:a16="http://schemas.microsoft.com/office/drawing/2014/main" id="{6B5E15BB-10A1-4E3D-9149-9ECC8C936215}"/>
              </a:ext>
            </a:extLst>
          </p:cNvPr>
          <p:cNvSpPr txBox="1"/>
          <p:nvPr/>
        </p:nvSpPr>
        <p:spPr>
          <a:xfrm>
            <a:off x="2701135" y="4454755"/>
            <a:ext cx="1621972" cy="400110"/>
          </a:xfrm>
          <a:prstGeom prst="rect">
            <a:avLst/>
          </a:prstGeom>
          <a:noFill/>
        </p:spPr>
        <p:txBody>
          <a:bodyPr wrap="square" rtlCol="0" anchor="ctr">
            <a:spAutoFit/>
          </a:bodyPr>
          <a:lstStyle/>
          <a:p>
            <a:pPr algn="ctr"/>
            <a:r>
              <a:rPr lang="en-US" sz="2000" dirty="0">
                <a:solidFill>
                  <a:schemeClr val="bg1"/>
                </a:solidFill>
              </a:rPr>
              <a:t>Three</a:t>
            </a:r>
          </a:p>
        </p:txBody>
      </p:sp>
      <p:sp>
        <p:nvSpPr>
          <p:cNvPr id="47" name="Freeform: Shape 46">
            <a:extLst>
              <a:ext uri="{FF2B5EF4-FFF2-40B4-BE49-F238E27FC236}">
                <a16:creationId xmlns:a16="http://schemas.microsoft.com/office/drawing/2014/main" id="{EA2B1B30-DB22-401E-8157-3D2A306D748D}"/>
              </a:ext>
            </a:extLst>
          </p:cNvPr>
          <p:cNvSpPr/>
          <p:nvPr/>
        </p:nvSpPr>
        <p:spPr>
          <a:xfrm>
            <a:off x="2591825"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Rounded Corners 21">
            <a:extLst>
              <a:ext uri="{FF2B5EF4-FFF2-40B4-BE49-F238E27FC236}">
                <a16:creationId xmlns:a16="http://schemas.microsoft.com/office/drawing/2014/main" id="{F8A0D64B-61C5-4671-9008-B220C7918A0B}"/>
              </a:ext>
            </a:extLst>
          </p:cNvPr>
          <p:cNvSpPr/>
          <p:nvPr/>
        </p:nvSpPr>
        <p:spPr>
          <a:xfrm>
            <a:off x="4775453"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Rounded Corners 22">
            <a:extLst>
              <a:ext uri="{FF2B5EF4-FFF2-40B4-BE49-F238E27FC236}">
                <a16:creationId xmlns:a16="http://schemas.microsoft.com/office/drawing/2014/main" id="{80DD511C-81FF-4F93-97B9-71E23303E149}"/>
              </a:ext>
            </a:extLst>
          </p:cNvPr>
          <p:cNvSpPr/>
          <p:nvPr/>
        </p:nvSpPr>
        <p:spPr>
          <a:xfrm>
            <a:off x="4890555"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D5E09179-94EA-4EEA-A430-031F3D992723}"/>
              </a:ext>
            </a:extLst>
          </p:cNvPr>
          <p:cNvSpPr txBox="1"/>
          <p:nvPr/>
        </p:nvSpPr>
        <p:spPr>
          <a:xfrm>
            <a:off x="5227795"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C</a:t>
            </a:r>
          </a:p>
        </p:txBody>
      </p:sp>
      <p:sp>
        <p:nvSpPr>
          <p:cNvPr id="48" name="Freeform: Shape 47">
            <a:extLst>
              <a:ext uri="{FF2B5EF4-FFF2-40B4-BE49-F238E27FC236}">
                <a16:creationId xmlns:a16="http://schemas.microsoft.com/office/drawing/2014/main" id="{A4599562-CEA4-4A69-BE5D-610C32C291E0}"/>
              </a:ext>
            </a:extLst>
          </p:cNvPr>
          <p:cNvSpPr/>
          <p:nvPr/>
        </p:nvSpPr>
        <p:spPr>
          <a:xfrm>
            <a:off x="4775451"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4 w 2461848"/>
              <a:gd name="connsiteY9" fmla="*/ 0 h 3154401"/>
              <a:gd name="connsiteX10" fmla="*/ 707406 w 2461848"/>
              <a:gd name="connsiteY10" fmla="*/ 67872 h 3154401"/>
              <a:gd name="connsiteX11" fmla="*/ 1270783 w 2461848"/>
              <a:gd name="connsiteY11" fmla="*/ 208098 h 3154401"/>
              <a:gd name="connsiteX12" fmla="*/ 1834161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4" y="0"/>
                </a:lnTo>
                <a:lnTo>
                  <a:pt x="707406" y="67872"/>
                </a:lnTo>
                <a:cubicBezTo>
                  <a:pt x="851587" y="154511"/>
                  <a:pt x="1050771" y="208098"/>
                  <a:pt x="1270783" y="208098"/>
                </a:cubicBezTo>
                <a:cubicBezTo>
                  <a:pt x="1490796" y="208098"/>
                  <a:pt x="1689980" y="154511"/>
                  <a:pt x="1834161"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Rounded Corners 28">
            <a:extLst>
              <a:ext uri="{FF2B5EF4-FFF2-40B4-BE49-F238E27FC236}">
                <a16:creationId xmlns:a16="http://schemas.microsoft.com/office/drawing/2014/main" id="{A1A4016E-E443-44AD-8282-844711648493}"/>
              </a:ext>
            </a:extLst>
          </p:cNvPr>
          <p:cNvSpPr/>
          <p:nvPr/>
        </p:nvSpPr>
        <p:spPr>
          <a:xfrm>
            <a:off x="6959079"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Rounded Corners 29">
            <a:extLst>
              <a:ext uri="{FF2B5EF4-FFF2-40B4-BE49-F238E27FC236}">
                <a16:creationId xmlns:a16="http://schemas.microsoft.com/office/drawing/2014/main" id="{FECF3880-BF53-4AB5-B6DD-11309B2B2955}"/>
              </a:ext>
            </a:extLst>
          </p:cNvPr>
          <p:cNvSpPr/>
          <p:nvPr/>
        </p:nvSpPr>
        <p:spPr>
          <a:xfrm>
            <a:off x="7074181"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A2F45D13-2B9C-4956-97A4-FCA95B61B0C5}"/>
              </a:ext>
            </a:extLst>
          </p:cNvPr>
          <p:cNvSpPr txBox="1"/>
          <p:nvPr/>
        </p:nvSpPr>
        <p:spPr>
          <a:xfrm>
            <a:off x="7411421"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D</a:t>
            </a:r>
          </a:p>
        </p:txBody>
      </p:sp>
      <p:sp>
        <p:nvSpPr>
          <p:cNvPr id="49" name="Freeform: Shape 48">
            <a:extLst>
              <a:ext uri="{FF2B5EF4-FFF2-40B4-BE49-F238E27FC236}">
                <a16:creationId xmlns:a16="http://schemas.microsoft.com/office/drawing/2014/main" id="{C893BBA6-2C70-49AA-872F-C1ED1A83A843}"/>
              </a:ext>
            </a:extLst>
          </p:cNvPr>
          <p:cNvSpPr/>
          <p:nvPr/>
        </p:nvSpPr>
        <p:spPr>
          <a:xfrm>
            <a:off x="6959076"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3 w 2461848"/>
              <a:gd name="connsiteY9" fmla="*/ 0 h 3154401"/>
              <a:gd name="connsiteX10" fmla="*/ 707406 w 2461848"/>
              <a:gd name="connsiteY10" fmla="*/ 67872 h 3154401"/>
              <a:gd name="connsiteX11" fmla="*/ 1270783 w 2461848"/>
              <a:gd name="connsiteY11" fmla="*/ 208098 h 3154401"/>
              <a:gd name="connsiteX12" fmla="*/ 1834160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3" y="0"/>
                </a:lnTo>
                <a:lnTo>
                  <a:pt x="707406" y="67872"/>
                </a:lnTo>
                <a:cubicBezTo>
                  <a:pt x="851587" y="154511"/>
                  <a:pt x="1050771" y="208098"/>
                  <a:pt x="1270783" y="208098"/>
                </a:cubicBezTo>
                <a:cubicBezTo>
                  <a:pt x="1490795" y="208098"/>
                  <a:pt x="1689980" y="154511"/>
                  <a:pt x="1834160"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a:extLst>
              <a:ext uri="{FF2B5EF4-FFF2-40B4-BE49-F238E27FC236}">
                <a16:creationId xmlns:a16="http://schemas.microsoft.com/office/drawing/2014/main" id="{CCF43A7A-E16E-4633-8174-2F9E96EB97ED}"/>
              </a:ext>
            </a:extLst>
          </p:cNvPr>
          <p:cNvSpPr/>
          <p:nvPr/>
        </p:nvSpPr>
        <p:spPr>
          <a:xfrm>
            <a:off x="408200"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D832F11C-B89A-40F1-BB1A-1A105FA1E29B}"/>
              </a:ext>
            </a:extLst>
          </p:cNvPr>
          <p:cNvSpPr/>
          <p:nvPr/>
        </p:nvSpPr>
        <p:spPr>
          <a:xfrm>
            <a:off x="2591825"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EDC7C002-F1AC-4989-91D3-22328A738F0C}"/>
              </a:ext>
            </a:extLst>
          </p:cNvPr>
          <p:cNvSpPr/>
          <p:nvPr/>
        </p:nvSpPr>
        <p:spPr>
          <a:xfrm>
            <a:off x="4775451" y="5925705"/>
            <a:ext cx="1731281" cy="337959"/>
          </a:xfrm>
          <a:prstGeom prst="ellipse">
            <a:avLst/>
          </a:prstGeom>
          <a:gradFill flip="none" rotWithShape="1">
            <a:gsLst>
              <a:gs pos="0">
                <a:schemeClr val="tx1">
                  <a:alpha val="26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D18823AE-08F1-4543-9231-006441FF7CBE}"/>
              </a:ext>
            </a:extLst>
          </p:cNvPr>
          <p:cNvSpPr/>
          <p:nvPr/>
        </p:nvSpPr>
        <p:spPr>
          <a:xfrm>
            <a:off x="6959077" y="5925705"/>
            <a:ext cx="1731281" cy="337959"/>
          </a:xfrm>
          <a:prstGeom prst="ellipse">
            <a:avLst/>
          </a:prstGeom>
          <a:gradFill flip="none" rotWithShape="1">
            <a:gsLst>
              <a:gs pos="0">
                <a:schemeClr val="tx1">
                  <a:alpha val="30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3" name="Picture 6" descr="Image result for surah an-nasr calligraphy in 2021 | Calligraphy, Graphic,  Art">
            <a:extLst>
              <a:ext uri="{FF2B5EF4-FFF2-40B4-BE49-F238E27FC236}">
                <a16:creationId xmlns:a16="http://schemas.microsoft.com/office/drawing/2014/main" id="{08DC70AF-B832-4CB7-88BE-64983A7180B9}"/>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3577833" y="5942453"/>
            <a:ext cx="2011680" cy="789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DD4560-EC69-49B2-A9CD-454E406C85D6}"/>
              </a:ext>
            </a:extLst>
          </p:cNvPr>
          <p:cNvSpPr txBox="1"/>
          <p:nvPr/>
        </p:nvSpPr>
        <p:spPr>
          <a:xfrm>
            <a:off x="112102" y="0"/>
            <a:ext cx="7816948" cy="2000741"/>
          </a:xfrm>
          <a:prstGeom prst="rect">
            <a:avLst/>
          </a:prstGeom>
          <a:noFill/>
        </p:spPr>
        <p:txBody>
          <a:bodyPr wrap="none" rtlCol="0">
            <a:spAutoFit/>
          </a:bodyPr>
          <a:lstStyle/>
          <a:p>
            <a:r>
              <a:rPr lang="en-US" sz="2800" dirty="0">
                <a:solidFill>
                  <a:schemeClr val="accent6">
                    <a:lumMod val="40000"/>
                    <a:lumOff val="60000"/>
                  </a:schemeClr>
                </a:solidFill>
              </a:rPr>
              <a:t>Question 07</a:t>
            </a:r>
            <a:br>
              <a:rPr lang="en-US" sz="2800" dirty="0">
                <a:solidFill>
                  <a:schemeClr val="accent6">
                    <a:lumMod val="40000"/>
                    <a:lumOff val="60000"/>
                  </a:schemeClr>
                </a:solidFill>
              </a:rPr>
            </a:br>
            <a:endParaRPr lang="en-US" sz="2800" dirty="0">
              <a:solidFill>
                <a:schemeClr val="accent6">
                  <a:lumMod val="40000"/>
                  <a:lumOff val="60000"/>
                </a:schemeClr>
              </a:solidFill>
            </a:endParaRPr>
          </a:p>
          <a:p>
            <a:pPr>
              <a:lnSpc>
                <a:spcPts val="4000"/>
              </a:lnSpc>
            </a:pPr>
            <a:r>
              <a:rPr lang="en-US" sz="4400" dirty="0">
                <a:solidFill>
                  <a:schemeClr val="accent6">
                    <a:lumMod val="40000"/>
                    <a:lumOff val="60000"/>
                  </a:schemeClr>
                </a:solidFill>
              </a:rPr>
              <a:t>How many news are given in this </a:t>
            </a:r>
            <a:br>
              <a:rPr lang="en-US" sz="4400" dirty="0">
                <a:solidFill>
                  <a:schemeClr val="accent6">
                    <a:lumMod val="40000"/>
                    <a:lumOff val="60000"/>
                  </a:schemeClr>
                </a:solidFill>
              </a:rPr>
            </a:br>
            <a:r>
              <a:rPr lang="en-US" sz="4400" dirty="0">
                <a:solidFill>
                  <a:schemeClr val="accent6">
                    <a:lumMod val="40000"/>
                    <a:lumOff val="60000"/>
                  </a:schemeClr>
                </a:solidFill>
              </a:rPr>
              <a:t>surah about the future?</a:t>
            </a:r>
          </a:p>
        </p:txBody>
      </p:sp>
      <p:sp>
        <p:nvSpPr>
          <p:cNvPr id="44" name="TextBox 43">
            <a:extLst>
              <a:ext uri="{FF2B5EF4-FFF2-40B4-BE49-F238E27FC236}">
                <a16:creationId xmlns:a16="http://schemas.microsoft.com/office/drawing/2014/main" id="{C50FA663-3F0B-480E-884A-15874FA5D45E}"/>
              </a:ext>
            </a:extLst>
          </p:cNvPr>
          <p:cNvSpPr txBox="1"/>
          <p:nvPr/>
        </p:nvSpPr>
        <p:spPr>
          <a:xfrm>
            <a:off x="523304" y="4454755"/>
            <a:ext cx="1621972" cy="400110"/>
          </a:xfrm>
          <a:prstGeom prst="rect">
            <a:avLst/>
          </a:prstGeom>
          <a:noFill/>
        </p:spPr>
        <p:txBody>
          <a:bodyPr wrap="square" rtlCol="0" anchor="ctr">
            <a:spAutoFit/>
          </a:bodyPr>
          <a:lstStyle/>
          <a:p>
            <a:pPr algn="ctr"/>
            <a:r>
              <a:rPr lang="en-US" sz="2000" dirty="0">
                <a:solidFill>
                  <a:schemeClr val="bg1"/>
                </a:solidFill>
              </a:rPr>
              <a:t>Two</a:t>
            </a:r>
          </a:p>
        </p:txBody>
      </p:sp>
      <p:sp>
        <p:nvSpPr>
          <p:cNvPr id="45" name="TextBox 44">
            <a:extLst>
              <a:ext uri="{FF2B5EF4-FFF2-40B4-BE49-F238E27FC236}">
                <a16:creationId xmlns:a16="http://schemas.microsoft.com/office/drawing/2014/main" id="{D60C5893-12D8-4AD5-A3FB-D816EEB87B5B}"/>
              </a:ext>
            </a:extLst>
          </p:cNvPr>
          <p:cNvSpPr txBox="1"/>
          <p:nvPr/>
        </p:nvSpPr>
        <p:spPr>
          <a:xfrm>
            <a:off x="7041270" y="4454755"/>
            <a:ext cx="1621972" cy="400110"/>
          </a:xfrm>
          <a:prstGeom prst="rect">
            <a:avLst/>
          </a:prstGeom>
          <a:noFill/>
        </p:spPr>
        <p:txBody>
          <a:bodyPr wrap="square" rtlCol="0" anchor="ctr">
            <a:spAutoFit/>
          </a:bodyPr>
          <a:lstStyle/>
          <a:p>
            <a:pPr algn="ctr"/>
            <a:r>
              <a:rPr lang="en-US" sz="2000" dirty="0">
                <a:solidFill>
                  <a:schemeClr val="bg1"/>
                </a:solidFill>
              </a:rPr>
              <a:t>Five</a:t>
            </a:r>
          </a:p>
        </p:txBody>
      </p:sp>
      <p:sp>
        <p:nvSpPr>
          <p:cNvPr id="50" name="TextBox 49">
            <a:extLst>
              <a:ext uri="{FF2B5EF4-FFF2-40B4-BE49-F238E27FC236}">
                <a16:creationId xmlns:a16="http://schemas.microsoft.com/office/drawing/2014/main" id="{DACBAF96-517E-46F1-AF9B-6CB2EA40D187}"/>
              </a:ext>
            </a:extLst>
          </p:cNvPr>
          <p:cNvSpPr txBox="1"/>
          <p:nvPr/>
        </p:nvSpPr>
        <p:spPr>
          <a:xfrm>
            <a:off x="4884760" y="4454755"/>
            <a:ext cx="1621972" cy="400110"/>
          </a:xfrm>
          <a:prstGeom prst="rect">
            <a:avLst/>
          </a:prstGeom>
          <a:noFill/>
        </p:spPr>
        <p:txBody>
          <a:bodyPr wrap="square" rtlCol="0" anchor="ctr">
            <a:spAutoFit/>
          </a:bodyPr>
          <a:lstStyle/>
          <a:p>
            <a:pPr algn="ctr"/>
            <a:r>
              <a:rPr lang="en-US" sz="2000" dirty="0">
                <a:solidFill>
                  <a:schemeClr val="bg1"/>
                </a:solidFill>
              </a:rPr>
              <a:t>Four</a:t>
            </a:r>
          </a:p>
        </p:txBody>
      </p:sp>
    </p:spTree>
    <p:extLst>
      <p:ext uri="{BB962C8B-B14F-4D97-AF65-F5344CB8AC3E}">
        <p14:creationId xmlns:p14="http://schemas.microsoft.com/office/powerpoint/2010/main" val="3435864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44"/>
                                        </p:tgtEl>
                                        <p:attrNameLst>
                                          <p:attrName>ppt_x</p:attrName>
                                        </p:attrNameLst>
                                      </p:cBhvr>
                                      <p:tavLst>
                                        <p:tav tm="0">
                                          <p:val>
                                            <p:strVal val="ppt_x"/>
                                          </p:val>
                                        </p:tav>
                                        <p:tav tm="100000">
                                          <p:val>
                                            <p:strVal val="ppt_x"/>
                                          </p:val>
                                        </p:tav>
                                      </p:tavLst>
                                    </p:anim>
                                    <p:anim calcmode="lin" valueType="num">
                                      <p:cBhvr additive="base">
                                        <p:cTn id="11" dur="500"/>
                                        <p:tgtEl>
                                          <p:spTgt spid="44"/>
                                        </p:tgtEl>
                                        <p:attrNameLst>
                                          <p:attrName>ppt_y</p:attrName>
                                        </p:attrNameLst>
                                      </p:cBhvr>
                                      <p:tavLst>
                                        <p:tav tm="0">
                                          <p:val>
                                            <p:strVal val="ppt_y"/>
                                          </p:val>
                                        </p:tav>
                                        <p:tav tm="100000">
                                          <p:val>
                                            <p:strVal val="1+ppt_h/2"/>
                                          </p:val>
                                        </p:tav>
                                      </p:tavLst>
                                    </p:anim>
                                    <p:set>
                                      <p:cBhvr>
                                        <p:cTn id="12" dur="1" fill="hold">
                                          <p:stCondLst>
                                            <p:cond delay="499"/>
                                          </p:stCondLst>
                                        </p:cTn>
                                        <p:tgtEl>
                                          <p:spTgt spid="44"/>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0"/>
                                        </p:tgtEl>
                                        <p:attrNameLst>
                                          <p:attrName>ppt_x</p:attrName>
                                        </p:attrNameLst>
                                      </p:cBhvr>
                                      <p:tavLst>
                                        <p:tav tm="0">
                                          <p:val>
                                            <p:strVal val="ppt_x"/>
                                          </p:val>
                                        </p:tav>
                                        <p:tav tm="100000">
                                          <p:val>
                                            <p:strVal val="ppt_x"/>
                                          </p:val>
                                        </p:tav>
                                      </p:tavLst>
                                    </p:anim>
                                    <p:anim calcmode="lin" valueType="num">
                                      <p:cBhvr additive="base">
                                        <p:cTn id="15" dur="500"/>
                                        <p:tgtEl>
                                          <p:spTgt spid="10"/>
                                        </p:tgtEl>
                                        <p:attrNameLst>
                                          <p:attrName>ppt_y</p:attrName>
                                        </p:attrNameLst>
                                      </p:cBhvr>
                                      <p:tavLst>
                                        <p:tav tm="0">
                                          <p:val>
                                            <p:strVal val="ppt_y"/>
                                          </p:val>
                                        </p:tav>
                                        <p:tav tm="100000">
                                          <p:val>
                                            <p:strVal val="1+ppt_h/2"/>
                                          </p:val>
                                        </p:tav>
                                      </p:tavLst>
                                    </p:anim>
                                    <p:set>
                                      <p:cBhvr>
                                        <p:cTn id="16" dur="1" fill="hold">
                                          <p:stCondLst>
                                            <p:cond delay="499"/>
                                          </p:stCondLst>
                                        </p:cTn>
                                        <p:tgtEl>
                                          <p:spTgt spid="10"/>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23"/>
                                        </p:tgtEl>
                                        <p:attrNameLst>
                                          <p:attrName>ppt_x</p:attrName>
                                        </p:attrNameLst>
                                      </p:cBhvr>
                                      <p:tavLst>
                                        <p:tav tm="0">
                                          <p:val>
                                            <p:strVal val="ppt_x"/>
                                          </p:val>
                                        </p:tav>
                                        <p:tav tm="100000">
                                          <p:val>
                                            <p:strVal val="ppt_x"/>
                                          </p:val>
                                        </p:tav>
                                      </p:tavLst>
                                    </p:anim>
                                    <p:anim calcmode="lin" valueType="num">
                                      <p:cBhvr additive="base">
                                        <p:cTn id="19" dur="500"/>
                                        <p:tgtEl>
                                          <p:spTgt spid="23"/>
                                        </p:tgtEl>
                                        <p:attrNameLst>
                                          <p:attrName>ppt_y</p:attrName>
                                        </p:attrNameLst>
                                      </p:cBhvr>
                                      <p:tavLst>
                                        <p:tav tm="0">
                                          <p:val>
                                            <p:strVal val="ppt_y"/>
                                          </p:val>
                                        </p:tav>
                                        <p:tav tm="100000">
                                          <p:val>
                                            <p:strVal val="1+ppt_h/2"/>
                                          </p:val>
                                        </p:tav>
                                      </p:tavLst>
                                    </p:anim>
                                    <p:set>
                                      <p:cBhvr>
                                        <p:cTn id="20" dur="1" fill="hold">
                                          <p:stCondLst>
                                            <p:cond delay="499"/>
                                          </p:stCondLst>
                                        </p:cTn>
                                        <p:tgtEl>
                                          <p:spTgt spid="23"/>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50"/>
                                        </p:tgtEl>
                                        <p:attrNameLst>
                                          <p:attrName>ppt_x</p:attrName>
                                        </p:attrNameLst>
                                      </p:cBhvr>
                                      <p:tavLst>
                                        <p:tav tm="0">
                                          <p:val>
                                            <p:strVal val="ppt_x"/>
                                          </p:val>
                                        </p:tav>
                                        <p:tav tm="100000">
                                          <p:val>
                                            <p:strVal val="ppt_x"/>
                                          </p:val>
                                        </p:tav>
                                      </p:tavLst>
                                    </p:anim>
                                    <p:anim calcmode="lin" valueType="num">
                                      <p:cBhvr additive="base">
                                        <p:cTn id="23" dur="500"/>
                                        <p:tgtEl>
                                          <p:spTgt spid="50"/>
                                        </p:tgtEl>
                                        <p:attrNameLst>
                                          <p:attrName>ppt_y</p:attrName>
                                        </p:attrNameLst>
                                      </p:cBhvr>
                                      <p:tavLst>
                                        <p:tav tm="0">
                                          <p:val>
                                            <p:strVal val="ppt_y"/>
                                          </p:val>
                                        </p:tav>
                                        <p:tav tm="100000">
                                          <p:val>
                                            <p:strVal val="1+ppt_h/2"/>
                                          </p:val>
                                        </p:tav>
                                      </p:tavLst>
                                    </p:anim>
                                    <p:set>
                                      <p:cBhvr>
                                        <p:cTn id="24" dur="1" fill="hold">
                                          <p:stCondLst>
                                            <p:cond delay="499"/>
                                          </p:stCondLst>
                                        </p:cTn>
                                        <p:tgtEl>
                                          <p:spTgt spid="50"/>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25"/>
                                        </p:tgtEl>
                                        <p:attrNameLst>
                                          <p:attrName>ppt_x</p:attrName>
                                        </p:attrNameLst>
                                      </p:cBhvr>
                                      <p:tavLst>
                                        <p:tav tm="0">
                                          <p:val>
                                            <p:strVal val="ppt_x"/>
                                          </p:val>
                                        </p:tav>
                                        <p:tav tm="100000">
                                          <p:val>
                                            <p:strVal val="ppt_x"/>
                                          </p:val>
                                        </p:tav>
                                      </p:tavLst>
                                    </p:anim>
                                    <p:anim calcmode="lin" valueType="num">
                                      <p:cBhvr additive="base">
                                        <p:cTn id="27" dur="500"/>
                                        <p:tgtEl>
                                          <p:spTgt spid="25"/>
                                        </p:tgtEl>
                                        <p:attrNameLst>
                                          <p:attrName>ppt_y</p:attrName>
                                        </p:attrNameLst>
                                      </p:cBhvr>
                                      <p:tavLst>
                                        <p:tav tm="0">
                                          <p:val>
                                            <p:strVal val="ppt_y"/>
                                          </p:val>
                                        </p:tav>
                                        <p:tav tm="100000">
                                          <p:val>
                                            <p:strVal val="1+ppt_h/2"/>
                                          </p:val>
                                        </p:tav>
                                      </p:tavLst>
                                    </p:anim>
                                    <p:set>
                                      <p:cBhvr>
                                        <p:cTn id="28" dur="1" fill="hold">
                                          <p:stCondLst>
                                            <p:cond delay="499"/>
                                          </p:stCondLst>
                                        </p:cTn>
                                        <p:tgtEl>
                                          <p:spTgt spid="25"/>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45"/>
                                        </p:tgtEl>
                                        <p:attrNameLst>
                                          <p:attrName>ppt_x</p:attrName>
                                        </p:attrNameLst>
                                      </p:cBhvr>
                                      <p:tavLst>
                                        <p:tav tm="0">
                                          <p:val>
                                            <p:strVal val="ppt_x"/>
                                          </p:val>
                                        </p:tav>
                                        <p:tav tm="100000">
                                          <p:val>
                                            <p:strVal val="ppt_x"/>
                                          </p:val>
                                        </p:tav>
                                      </p:tavLst>
                                    </p:anim>
                                    <p:anim calcmode="lin" valueType="num">
                                      <p:cBhvr additive="base">
                                        <p:cTn id="31" dur="500"/>
                                        <p:tgtEl>
                                          <p:spTgt spid="45"/>
                                        </p:tgtEl>
                                        <p:attrNameLst>
                                          <p:attrName>ppt_y</p:attrName>
                                        </p:attrNameLst>
                                      </p:cBhvr>
                                      <p:tavLst>
                                        <p:tav tm="0">
                                          <p:val>
                                            <p:strVal val="ppt_y"/>
                                          </p:val>
                                        </p:tav>
                                        <p:tav tm="100000">
                                          <p:val>
                                            <p:strVal val="1+ppt_h/2"/>
                                          </p:val>
                                        </p:tav>
                                      </p:tavLst>
                                    </p:anim>
                                    <p:set>
                                      <p:cBhvr>
                                        <p:cTn id="32" dur="1" fill="hold">
                                          <p:stCondLst>
                                            <p:cond delay="499"/>
                                          </p:stCondLst>
                                        </p:cTn>
                                        <p:tgtEl>
                                          <p:spTgt spid="45"/>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30"/>
                                        </p:tgtEl>
                                        <p:attrNameLst>
                                          <p:attrName>ppt_x</p:attrName>
                                        </p:attrNameLst>
                                      </p:cBhvr>
                                      <p:tavLst>
                                        <p:tav tm="0">
                                          <p:val>
                                            <p:strVal val="ppt_x"/>
                                          </p:val>
                                        </p:tav>
                                        <p:tav tm="100000">
                                          <p:val>
                                            <p:strVal val="ppt_x"/>
                                          </p:val>
                                        </p:tav>
                                      </p:tavLst>
                                    </p:anim>
                                    <p:anim calcmode="lin" valueType="num">
                                      <p:cBhvr additive="base">
                                        <p:cTn id="35" dur="500"/>
                                        <p:tgtEl>
                                          <p:spTgt spid="30"/>
                                        </p:tgtEl>
                                        <p:attrNameLst>
                                          <p:attrName>ppt_y</p:attrName>
                                        </p:attrNameLst>
                                      </p:cBhvr>
                                      <p:tavLst>
                                        <p:tav tm="0">
                                          <p:val>
                                            <p:strVal val="ppt_y"/>
                                          </p:val>
                                        </p:tav>
                                        <p:tav tm="100000">
                                          <p:val>
                                            <p:strVal val="1+ppt_h/2"/>
                                          </p:val>
                                        </p:tav>
                                      </p:tavLst>
                                    </p:anim>
                                    <p:set>
                                      <p:cBhvr>
                                        <p:cTn id="36" dur="1" fill="hold">
                                          <p:stCondLst>
                                            <p:cond delay="499"/>
                                          </p:stCondLst>
                                        </p:cTn>
                                        <p:tgtEl>
                                          <p:spTgt spid="30"/>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32"/>
                                        </p:tgtEl>
                                        <p:attrNameLst>
                                          <p:attrName>ppt_x</p:attrName>
                                        </p:attrNameLst>
                                      </p:cBhvr>
                                      <p:tavLst>
                                        <p:tav tm="0">
                                          <p:val>
                                            <p:strVal val="ppt_x"/>
                                          </p:val>
                                        </p:tav>
                                        <p:tav tm="100000">
                                          <p:val>
                                            <p:strVal val="ppt_x"/>
                                          </p:val>
                                        </p:tav>
                                      </p:tavLst>
                                    </p:anim>
                                    <p:anim calcmode="lin" valueType="num">
                                      <p:cBhvr additive="base">
                                        <p:cTn id="39" dur="500"/>
                                        <p:tgtEl>
                                          <p:spTgt spid="32"/>
                                        </p:tgtEl>
                                        <p:attrNameLst>
                                          <p:attrName>ppt_y</p:attrName>
                                        </p:attrNameLst>
                                      </p:cBhvr>
                                      <p:tavLst>
                                        <p:tav tm="0">
                                          <p:val>
                                            <p:strVal val="ppt_y"/>
                                          </p:val>
                                        </p:tav>
                                        <p:tav tm="100000">
                                          <p:val>
                                            <p:strVal val="1+ppt_h/2"/>
                                          </p:val>
                                        </p:tav>
                                      </p:tavLst>
                                    </p:anim>
                                    <p:set>
                                      <p:cBhvr>
                                        <p:cTn id="40"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23" grpId="0" animBg="1"/>
      <p:bldP spid="25" grpId="0"/>
      <p:bldP spid="30" grpId="0" animBg="1"/>
      <p:bldP spid="32" grpId="0"/>
      <p:bldP spid="44" grpId="0"/>
      <p:bldP spid="45"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100000">
              <a:schemeClr val="bg2">
                <a:lumMod val="50000"/>
              </a:scheme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A3E2FD-6C27-4F68-9491-7C040D751809}"/>
              </a:ext>
            </a:extLst>
          </p:cNvPr>
          <p:cNvSpPr/>
          <p:nvPr/>
        </p:nvSpPr>
        <p:spPr>
          <a:xfrm>
            <a:off x="408202"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Rounded Corners 9">
            <a:extLst>
              <a:ext uri="{FF2B5EF4-FFF2-40B4-BE49-F238E27FC236}">
                <a16:creationId xmlns:a16="http://schemas.microsoft.com/office/drawing/2014/main" id="{7A4B9AEC-7262-4C9D-9D46-7537ED39E997}"/>
              </a:ext>
            </a:extLst>
          </p:cNvPr>
          <p:cNvSpPr/>
          <p:nvPr/>
        </p:nvSpPr>
        <p:spPr>
          <a:xfrm>
            <a:off x="523304"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49ACD651-4FEB-41D0-89B3-1C7A1783E7C7}"/>
              </a:ext>
            </a:extLst>
          </p:cNvPr>
          <p:cNvSpPr txBox="1"/>
          <p:nvPr/>
        </p:nvSpPr>
        <p:spPr>
          <a:xfrm>
            <a:off x="805871" y="2815646"/>
            <a:ext cx="1001486" cy="646331"/>
          </a:xfrm>
          <a:prstGeom prst="rect">
            <a:avLst/>
          </a:prstGeom>
          <a:noFill/>
        </p:spPr>
        <p:txBody>
          <a:bodyPr wrap="square" rtlCol="0" anchor="ctr">
            <a:spAutoFit/>
          </a:bodyPr>
          <a:lstStyle/>
          <a:p>
            <a:pPr algn="ctr"/>
            <a:r>
              <a:rPr lang="en-US" sz="3600" b="1" dirty="0">
                <a:latin typeface="Oswald" panose="02000503000000000000" pitchFamily="2" charset="0"/>
              </a:rPr>
              <a:t>A</a:t>
            </a:r>
          </a:p>
        </p:txBody>
      </p:sp>
      <p:sp>
        <p:nvSpPr>
          <p:cNvPr id="46" name="Freeform: Shape 45">
            <a:extLst>
              <a:ext uri="{FF2B5EF4-FFF2-40B4-BE49-F238E27FC236}">
                <a16:creationId xmlns:a16="http://schemas.microsoft.com/office/drawing/2014/main" id="{D538F5DF-262A-48C2-822B-67079CC26867}"/>
              </a:ext>
            </a:extLst>
          </p:cNvPr>
          <p:cNvSpPr/>
          <p:nvPr/>
        </p:nvSpPr>
        <p:spPr>
          <a:xfrm>
            <a:off x="408199"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F464DAAD-BCEB-4148-946C-86EC118C3DC8}"/>
              </a:ext>
            </a:extLst>
          </p:cNvPr>
          <p:cNvSpPr/>
          <p:nvPr/>
        </p:nvSpPr>
        <p:spPr>
          <a:xfrm>
            <a:off x="2591828"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60231C6A-F213-47C9-B37E-C104E5A2C019}"/>
              </a:ext>
            </a:extLst>
          </p:cNvPr>
          <p:cNvSpPr/>
          <p:nvPr/>
        </p:nvSpPr>
        <p:spPr>
          <a:xfrm>
            <a:off x="2706930"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6D9AC354-20CA-4B7D-9955-3D9E618AAE76}"/>
              </a:ext>
            </a:extLst>
          </p:cNvPr>
          <p:cNvSpPr txBox="1"/>
          <p:nvPr/>
        </p:nvSpPr>
        <p:spPr>
          <a:xfrm>
            <a:off x="3044170"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B</a:t>
            </a:r>
          </a:p>
        </p:txBody>
      </p:sp>
      <p:sp>
        <p:nvSpPr>
          <p:cNvPr id="19" name="TextBox 18">
            <a:extLst>
              <a:ext uri="{FF2B5EF4-FFF2-40B4-BE49-F238E27FC236}">
                <a16:creationId xmlns:a16="http://schemas.microsoft.com/office/drawing/2014/main" id="{6B5E15BB-10A1-4E3D-9149-9ECC8C936215}"/>
              </a:ext>
            </a:extLst>
          </p:cNvPr>
          <p:cNvSpPr txBox="1"/>
          <p:nvPr/>
        </p:nvSpPr>
        <p:spPr>
          <a:xfrm>
            <a:off x="2701135" y="4300867"/>
            <a:ext cx="1621972" cy="707886"/>
          </a:xfrm>
          <a:prstGeom prst="rect">
            <a:avLst/>
          </a:prstGeom>
          <a:noFill/>
        </p:spPr>
        <p:txBody>
          <a:bodyPr wrap="square" rtlCol="0" anchor="ctr">
            <a:spAutoFit/>
          </a:bodyPr>
          <a:lstStyle/>
          <a:p>
            <a:pPr algn="ctr"/>
            <a:r>
              <a:rPr lang="en-US" sz="2000" dirty="0">
                <a:solidFill>
                  <a:schemeClr val="bg1"/>
                </a:solidFill>
              </a:rPr>
              <a:t>Treaty of </a:t>
            </a:r>
            <a:r>
              <a:rPr lang="en-US" sz="2000" dirty="0" err="1">
                <a:solidFill>
                  <a:schemeClr val="bg1"/>
                </a:solidFill>
              </a:rPr>
              <a:t>Hudaybiyya</a:t>
            </a:r>
            <a:endParaRPr lang="en-US" sz="2000" dirty="0">
              <a:solidFill>
                <a:schemeClr val="bg1"/>
              </a:solidFill>
            </a:endParaRPr>
          </a:p>
        </p:txBody>
      </p:sp>
      <p:sp>
        <p:nvSpPr>
          <p:cNvPr id="47" name="Freeform: Shape 46">
            <a:extLst>
              <a:ext uri="{FF2B5EF4-FFF2-40B4-BE49-F238E27FC236}">
                <a16:creationId xmlns:a16="http://schemas.microsoft.com/office/drawing/2014/main" id="{EA2B1B30-DB22-401E-8157-3D2A306D748D}"/>
              </a:ext>
            </a:extLst>
          </p:cNvPr>
          <p:cNvSpPr/>
          <p:nvPr/>
        </p:nvSpPr>
        <p:spPr>
          <a:xfrm>
            <a:off x="2591825"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Rounded Corners 21">
            <a:extLst>
              <a:ext uri="{FF2B5EF4-FFF2-40B4-BE49-F238E27FC236}">
                <a16:creationId xmlns:a16="http://schemas.microsoft.com/office/drawing/2014/main" id="{F8A0D64B-61C5-4671-9008-B220C7918A0B}"/>
              </a:ext>
            </a:extLst>
          </p:cNvPr>
          <p:cNvSpPr/>
          <p:nvPr/>
        </p:nvSpPr>
        <p:spPr>
          <a:xfrm>
            <a:off x="4775453"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Rounded Corners 22">
            <a:extLst>
              <a:ext uri="{FF2B5EF4-FFF2-40B4-BE49-F238E27FC236}">
                <a16:creationId xmlns:a16="http://schemas.microsoft.com/office/drawing/2014/main" id="{80DD511C-81FF-4F93-97B9-71E23303E149}"/>
              </a:ext>
            </a:extLst>
          </p:cNvPr>
          <p:cNvSpPr/>
          <p:nvPr/>
        </p:nvSpPr>
        <p:spPr>
          <a:xfrm>
            <a:off x="4890555"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D5E09179-94EA-4EEA-A430-031F3D992723}"/>
              </a:ext>
            </a:extLst>
          </p:cNvPr>
          <p:cNvSpPr txBox="1"/>
          <p:nvPr/>
        </p:nvSpPr>
        <p:spPr>
          <a:xfrm>
            <a:off x="5227795"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C</a:t>
            </a:r>
          </a:p>
        </p:txBody>
      </p:sp>
      <p:sp>
        <p:nvSpPr>
          <p:cNvPr id="48" name="Freeform: Shape 47">
            <a:extLst>
              <a:ext uri="{FF2B5EF4-FFF2-40B4-BE49-F238E27FC236}">
                <a16:creationId xmlns:a16="http://schemas.microsoft.com/office/drawing/2014/main" id="{A4599562-CEA4-4A69-BE5D-610C32C291E0}"/>
              </a:ext>
            </a:extLst>
          </p:cNvPr>
          <p:cNvSpPr/>
          <p:nvPr/>
        </p:nvSpPr>
        <p:spPr>
          <a:xfrm>
            <a:off x="4775451"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4 w 2461848"/>
              <a:gd name="connsiteY9" fmla="*/ 0 h 3154401"/>
              <a:gd name="connsiteX10" fmla="*/ 707406 w 2461848"/>
              <a:gd name="connsiteY10" fmla="*/ 67872 h 3154401"/>
              <a:gd name="connsiteX11" fmla="*/ 1270783 w 2461848"/>
              <a:gd name="connsiteY11" fmla="*/ 208098 h 3154401"/>
              <a:gd name="connsiteX12" fmla="*/ 1834161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4" y="0"/>
                </a:lnTo>
                <a:lnTo>
                  <a:pt x="707406" y="67872"/>
                </a:lnTo>
                <a:cubicBezTo>
                  <a:pt x="851587" y="154511"/>
                  <a:pt x="1050771" y="208098"/>
                  <a:pt x="1270783" y="208098"/>
                </a:cubicBezTo>
                <a:cubicBezTo>
                  <a:pt x="1490796" y="208098"/>
                  <a:pt x="1689980" y="154511"/>
                  <a:pt x="1834161"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Rounded Corners 28">
            <a:extLst>
              <a:ext uri="{FF2B5EF4-FFF2-40B4-BE49-F238E27FC236}">
                <a16:creationId xmlns:a16="http://schemas.microsoft.com/office/drawing/2014/main" id="{A1A4016E-E443-44AD-8282-844711648493}"/>
              </a:ext>
            </a:extLst>
          </p:cNvPr>
          <p:cNvSpPr/>
          <p:nvPr/>
        </p:nvSpPr>
        <p:spPr>
          <a:xfrm>
            <a:off x="6959079"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Rounded Corners 29">
            <a:extLst>
              <a:ext uri="{FF2B5EF4-FFF2-40B4-BE49-F238E27FC236}">
                <a16:creationId xmlns:a16="http://schemas.microsoft.com/office/drawing/2014/main" id="{FECF3880-BF53-4AB5-B6DD-11309B2B2955}"/>
              </a:ext>
            </a:extLst>
          </p:cNvPr>
          <p:cNvSpPr/>
          <p:nvPr/>
        </p:nvSpPr>
        <p:spPr>
          <a:xfrm>
            <a:off x="7074181"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A2F45D13-2B9C-4956-97A4-FCA95B61B0C5}"/>
              </a:ext>
            </a:extLst>
          </p:cNvPr>
          <p:cNvSpPr txBox="1"/>
          <p:nvPr/>
        </p:nvSpPr>
        <p:spPr>
          <a:xfrm>
            <a:off x="7411421"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D</a:t>
            </a:r>
          </a:p>
        </p:txBody>
      </p:sp>
      <p:sp>
        <p:nvSpPr>
          <p:cNvPr id="49" name="Freeform: Shape 48">
            <a:extLst>
              <a:ext uri="{FF2B5EF4-FFF2-40B4-BE49-F238E27FC236}">
                <a16:creationId xmlns:a16="http://schemas.microsoft.com/office/drawing/2014/main" id="{C893BBA6-2C70-49AA-872F-C1ED1A83A843}"/>
              </a:ext>
            </a:extLst>
          </p:cNvPr>
          <p:cNvSpPr/>
          <p:nvPr/>
        </p:nvSpPr>
        <p:spPr>
          <a:xfrm>
            <a:off x="6959076"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3 w 2461848"/>
              <a:gd name="connsiteY9" fmla="*/ 0 h 3154401"/>
              <a:gd name="connsiteX10" fmla="*/ 707406 w 2461848"/>
              <a:gd name="connsiteY10" fmla="*/ 67872 h 3154401"/>
              <a:gd name="connsiteX11" fmla="*/ 1270783 w 2461848"/>
              <a:gd name="connsiteY11" fmla="*/ 208098 h 3154401"/>
              <a:gd name="connsiteX12" fmla="*/ 1834160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3" y="0"/>
                </a:lnTo>
                <a:lnTo>
                  <a:pt x="707406" y="67872"/>
                </a:lnTo>
                <a:cubicBezTo>
                  <a:pt x="851587" y="154511"/>
                  <a:pt x="1050771" y="208098"/>
                  <a:pt x="1270783" y="208098"/>
                </a:cubicBezTo>
                <a:cubicBezTo>
                  <a:pt x="1490795" y="208098"/>
                  <a:pt x="1689980" y="154511"/>
                  <a:pt x="1834160"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a:extLst>
              <a:ext uri="{FF2B5EF4-FFF2-40B4-BE49-F238E27FC236}">
                <a16:creationId xmlns:a16="http://schemas.microsoft.com/office/drawing/2014/main" id="{CCF43A7A-E16E-4633-8174-2F9E96EB97ED}"/>
              </a:ext>
            </a:extLst>
          </p:cNvPr>
          <p:cNvSpPr/>
          <p:nvPr/>
        </p:nvSpPr>
        <p:spPr>
          <a:xfrm>
            <a:off x="408200"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D832F11C-B89A-40F1-BB1A-1A105FA1E29B}"/>
              </a:ext>
            </a:extLst>
          </p:cNvPr>
          <p:cNvSpPr/>
          <p:nvPr/>
        </p:nvSpPr>
        <p:spPr>
          <a:xfrm>
            <a:off x="2591825"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EDC7C002-F1AC-4989-91D3-22328A738F0C}"/>
              </a:ext>
            </a:extLst>
          </p:cNvPr>
          <p:cNvSpPr/>
          <p:nvPr/>
        </p:nvSpPr>
        <p:spPr>
          <a:xfrm>
            <a:off x="4775451" y="5925705"/>
            <a:ext cx="1731281" cy="337959"/>
          </a:xfrm>
          <a:prstGeom prst="ellipse">
            <a:avLst/>
          </a:prstGeom>
          <a:gradFill flip="none" rotWithShape="1">
            <a:gsLst>
              <a:gs pos="0">
                <a:schemeClr val="tx1">
                  <a:alpha val="26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D18823AE-08F1-4543-9231-006441FF7CBE}"/>
              </a:ext>
            </a:extLst>
          </p:cNvPr>
          <p:cNvSpPr/>
          <p:nvPr/>
        </p:nvSpPr>
        <p:spPr>
          <a:xfrm>
            <a:off x="6959077" y="5925705"/>
            <a:ext cx="1731281" cy="337959"/>
          </a:xfrm>
          <a:prstGeom prst="ellipse">
            <a:avLst/>
          </a:prstGeom>
          <a:gradFill flip="none" rotWithShape="1">
            <a:gsLst>
              <a:gs pos="0">
                <a:schemeClr val="tx1">
                  <a:alpha val="30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3" name="Picture 6" descr="Image result for surah an-nasr calligraphy in 2021 | Calligraphy, Graphic,  Art">
            <a:extLst>
              <a:ext uri="{FF2B5EF4-FFF2-40B4-BE49-F238E27FC236}">
                <a16:creationId xmlns:a16="http://schemas.microsoft.com/office/drawing/2014/main" id="{08DC70AF-B832-4CB7-88BE-64983A7180B9}"/>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3577833" y="5942453"/>
            <a:ext cx="2011680" cy="789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DD4560-EC69-49B2-A9CD-454E406C85D6}"/>
              </a:ext>
            </a:extLst>
          </p:cNvPr>
          <p:cNvSpPr txBox="1"/>
          <p:nvPr/>
        </p:nvSpPr>
        <p:spPr>
          <a:xfrm>
            <a:off x="112102" y="0"/>
            <a:ext cx="9194376" cy="1987211"/>
          </a:xfrm>
          <a:prstGeom prst="rect">
            <a:avLst/>
          </a:prstGeom>
          <a:noFill/>
        </p:spPr>
        <p:txBody>
          <a:bodyPr wrap="none" rtlCol="0">
            <a:spAutoFit/>
          </a:bodyPr>
          <a:lstStyle/>
          <a:p>
            <a:r>
              <a:rPr lang="en-US" sz="2800" dirty="0">
                <a:solidFill>
                  <a:schemeClr val="accent6">
                    <a:lumMod val="40000"/>
                    <a:lumOff val="60000"/>
                  </a:schemeClr>
                </a:solidFill>
              </a:rPr>
              <a:t>Question 08</a:t>
            </a:r>
            <a:br>
              <a:rPr lang="en-US" sz="2800" dirty="0">
                <a:solidFill>
                  <a:schemeClr val="accent6">
                    <a:lumMod val="40000"/>
                    <a:lumOff val="60000"/>
                  </a:schemeClr>
                </a:solidFill>
              </a:rPr>
            </a:br>
            <a:endParaRPr lang="en-US" sz="2800" dirty="0">
              <a:solidFill>
                <a:schemeClr val="accent6">
                  <a:lumMod val="40000"/>
                  <a:lumOff val="60000"/>
                </a:schemeClr>
              </a:solidFill>
            </a:endParaRPr>
          </a:p>
          <a:p>
            <a:pPr>
              <a:lnSpc>
                <a:spcPts val="4000"/>
              </a:lnSpc>
            </a:pPr>
            <a:r>
              <a:rPr lang="en-US" sz="4000" dirty="0">
                <a:solidFill>
                  <a:schemeClr val="accent6">
                    <a:lumMod val="40000"/>
                    <a:lumOff val="60000"/>
                  </a:schemeClr>
                </a:solidFill>
              </a:rPr>
              <a:t>Which of the following news has been</a:t>
            </a:r>
            <a:br>
              <a:rPr lang="en-US" sz="4000" dirty="0">
                <a:solidFill>
                  <a:schemeClr val="accent6">
                    <a:lumMod val="40000"/>
                    <a:lumOff val="60000"/>
                  </a:schemeClr>
                </a:solidFill>
              </a:rPr>
            </a:br>
            <a:r>
              <a:rPr lang="en-US" sz="4000" dirty="0">
                <a:solidFill>
                  <a:schemeClr val="accent6">
                    <a:lumMod val="40000"/>
                    <a:lumOff val="60000"/>
                  </a:schemeClr>
                </a:solidFill>
              </a:rPr>
              <a:t>given in ayah 2 as a gift for the Prophet (S)?</a:t>
            </a:r>
          </a:p>
        </p:txBody>
      </p:sp>
      <p:sp>
        <p:nvSpPr>
          <p:cNvPr id="44" name="TextBox 43">
            <a:extLst>
              <a:ext uri="{FF2B5EF4-FFF2-40B4-BE49-F238E27FC236}">
                <a16:creationId xmlns:a16="http://schemas.microsoft.com/office/drawing/2014/main" id="{C50FA663-3F0B-480E-884A-15874FA5D45E}"/>
              </a:ext>
            </a:extLst>
          </p:cNvPr>
          <p:cNvSpPr txBox="1"/>
          <p:nvPr/>
        </p:nvSpPr>
        <p:spPr>
          <a:xfrm>
            <a:off x="523304" y="4146979"/>
            <a:ext cx="1621972" cy="1015663"/>
          </a:xfrm>
          <a:prstGeom prst="rect">
            <a:avLst/>
          </a:prstGeom>
          <a:noFill/>
        </p:spPr>
        <p:txBody>
          <a:bodyPr wrap="square" rtlCol="0" anchor="ctr">
            <a:spAutoFit/>
          </a:bodyPr>
          <a:lstStyle/>
          <a:p>
            <a:pPr algn="ctr"/>
            <a:r>
              <a:rPr lang="en-US" sz="2000" dirty="0">
                <a:solidFill>
                  <a:schemeClr val="bg1"/>
                </a:solidFill>
              </a:rPr>
              <a:t>Mass acceptance of Islam</a:t>
            </a:r>
          </a:p>
        </p:txBody>
      </p:sp>
      <p:sp>
        <p:nvSpPr>
          <p:cNvPr id="45" name="TextBox 44">
            <a:extLst>
              <a:ext uri="{FF2B5EF4-FFF2-40B4-BE49-F238E27FC236}">
                <a16:creationId xmlns:a16="http://schemas.microsoft.com/office/drawing/2014/main" id="{D60C5893-12D8-4AD5-A3FB-D816EEB87B5B}"/>
              </a:ext>
            </a:extLst>
          </p:cNvPr>
          <p:cNvSpPr txBox="1"/>
          <p:nvPr/>
        </p:nvSpPr>
        <p:spPr>
          <a:xfrm>
            <a:off x="7041270" y="4300867"/>
            <a:ext cx="1621972" cy="707886"/>
          </a:xfrm>
          <a:prstGeom prst="rect">
            <a:avLst/>
          </a:prstGeom>
          <a:noFill/>
        </p:spPr>
        <p:txBody>
          <a:bodyPr wrap="square" rtlCol="0" anchor="ctr">
            <a:spAutoFit/>
          </a:bodyPr>
          <a:lstStyle/>
          <a:p>
            <a:pPr algn="ctr"/>
            <a:r>
              <a:rPr lang="en-US" sz="2000" dirty="0">
                <a:solidFill>
                  <a:schemeClr val="bg1"/>
                </a:solidFill>
              </a:rPr>
              <a:t>All of the above</a:t>
            </a:r>
          </a:p>
        </p:txBody>
      </p:sp>
      <p:sp>
        <p:nvSpPr>
          <p:cNvPr id="50" name="TextBox 49">
            <a:extLst>
              <a:ext uri="{FF2B5EF4-FFF2-40B4-BE49-F238E27FC236}">
                <a16:creationId xmlns:a16="http://schemas.microsoft.com/office/drawing/2014/main" id="{DACBAF96-517E-46F1-AF9B-6CB2EA40D187}"/>
              </a:ext>
            </a:extLst>
          </p:cNvPr>
          <p:cNvSpPr txBox="1"/>
          <p:nvPr/>
        </p:nvSpPr>
        <p:spPr>
          <a:xfrm>
            <a:off x="4884760" y="4146979"/>
            <a:ext cx="1621972" cy="1015663"/>
          </a:xfrm>
          <a:prstGeom prst="rect">
            <a:avLst/>
          </a:prstGeom>
          <a:noFill/>
        </p:spPr>
        <p:txBody>
          <a:bodyPr wrap="square" rtlCol="0" anchor="ctr">
            <a:spAutoFit/>
          </a:bodyPr>
          <a:lstStyle/>
          <a:p>
            <a:pPr algn="ctr"/>
            <a:r>
              <a:rPr lang="en-US" sz="2000" dirty="0">
                <a:solidFill>
                  <a:schemeClr val="bg1"/>
                </a:solidFill>
              </a:rPr>
              <a:t>Wealth through battles</a:t>
            </a:r>
          </a:p>
        </p:txBody>
      </p:sp>
    </p:spTree>
    <p:extLst>
      <p:ext uri="{BB962C8B-B14F-4D97-AF65-F5344CB8AC3E}">
        <p14:creationId xmlns:p14="http://schemas.microsoft.com/office/powerpoint/2010/main" val="2734980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1+ppt_h/2"/>
                                          </p:val>
                                        </p:tav>
                                      </p:tavLst>
                                    </p:anim>
                                    <p:set>
                                      <p:cBhvr>
                                        <p:cTn id="8" dur="1" fill="hold">
                                          <p:stCondLst>
                                            <p:cond delay="499"/>
                                          </p:stCondLst>
                                        </p:cTn>
                                        <p:tgtEl>
                                          <p:spTgt spid="1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9"/>
                                        </p:tgtEl>
                                        <p:attrNameLst>
                                          <p:attrName>ppt_x</p:attrName>
                                        </p:attrNameLst>
                                      </p:cBhvr>
                                      <p:tavLst>
                                        <p:tav tm="0">
                                          <p:val>
                                            <p:strVal val="ppt_x"/>
                                          </p:val>
                                        </p:tav>
                                        <p:tav tm="100000">
                                          <p:val>
                                            <p:strVal val="ppt_x"/>
                                          </p:val>
                                        </p:tav>
                                      </p:tavLst>
                                    </p:anim>
                                    <p:anim calcmode="lin" valueType="num">
                                      <p:cBhvr additive="base">
                                        <p:cTn id="11" dur="500"/>
                                        <p:tgtEl>
                                          <p:spTgt spid="19"/>
                                        </p:tgtEl>
                                        <p:attrNameLst>
                                          <p:attrName>ppt_y</p:attrName>
                                        </p:attrNameLst>
                                      </p:cBhvr>
                                      <p:tavLst>
                                        <p:tav tm="0">
                                          <p:val>
                                            <p:strVal val="ppt_y"/>
                                          </p:val>
                                        </p:tav>
                                        <p:tav tm="100000">
                                          <p:val>
                                            <p:strVal val="1+ppt_h/2"/>
                                          </p:val>
                                        </p:tav>
                                      </p:tavLst>
                                    </p:anim>
                                    <p:set>
                                      <p:cBhvr>
                                        <p:cTn id="12" dur="1" fill="hold">
                                          <p:stCondLst>
                                            <p:cond delay="499"/>
                                          </p:stCondLst>
                                        </p:cTn>
                                        <p:tgtEl>
                                          <p:spTgt spid="19"/>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6"/>
                                        </p:tgtEl>
                                        <p:attrNameLst>
                                          <p:attrName>ppt_x</p:attrName>
                                        </p:attrNameLst>
                                      </p:cBhvr>
                                      <p:tavLst>
                                        <p:tav tm="0">
                                          <p:val>
                                            <p:strVal val="ppt_x"/>
                                          </p:val>
                                        </p:tav>
                                        <p:tav tm="100000">
                                          <p:val>
                                            <p:strVal val="ppt_x"/>
                                          </p:val>
                                        </p:tav>
                                      </p:tavLst>
                                    </p:anim>
                                    <p:anim calcmode="lin" valueType="num">
                                      <p:cBhvr additive="base">
                                        <p:cTn id="15" dur="500"/>
                                        <p:tgtEl>
                                          <p:spTgt spid="16"/>
                                        </p:tgtEl>
                                        <p:attrNameLst>
                                          <p:attrName>ppt_y</p:attrName>
                                        </p:attrNameLst>
                                      </p:cBhvr>
                                      <p:tavLst>
                                        <p:tav tm="0">
                                          <p:val>
                                            <p:strVal val="ppt_y"/>
                                          </p:val>
                                        </p:tav>
                                        <p:tav tm="100000">
                                          <p:val>
                                            <p:strVal val="1+ppt_h/2"/>
                                          </p:val>
                                        </p:tav>
                                      </p:tavLst>
                                    </p:anim>
                                    <p:set>
                                      <p:cBhvr>
                                        <p:cTn id="16" dur="1" fill="hold">
                                          <p:stCondLst>
                                            <p:cond delay="499"/>
                                          </p:stCondLst>
                                        </p:cTn>
                                        <p:tgtEl>
                                          <p:spTgt spid="16"/>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23"/>
                                        </p:tgtEl>
                                        <p:attrNameLst>
                                          <p:attrName>ppt_x</p:attrName>
                                        </p:attrNameLst>
                                      </p:cBhvr>
                                      <p:tavLst>
                                        <p:tav tm="0">
                                          <p:val>
                                            <p:strVal val="ppt_x"/>
                                          </p:val>
                                        </p:tav>
                                        <p:tav tm="100000">
                                          <p:val>
                                            <p:strVal val="ppt_x"/>
                                          </p:val>
                                        </p:tav>
                                      </p:tavLst>
                                    </p:anim>
                                    <p:anim calcmode="lin" valueType="num">
                                      <p:cBhvr additive="base">
                                        <p:cTn id="19" dur="500"/>
                                        <p:tgtEl>
                                          <p:spTgt spid="23"/>
                                        </p:tgtEl>
                                        <p:attrNameLst>
                                          <p:attrName>ppt_y</p:attrName>
                                        </p:attrNameLst>
                                      </p:cBhvr>
                                      <p:tavLst>
                                        <p:tav tm="0">
                                          <p:val>
                                            <p:strVal val="ppt_y"/>
                                          </p:val>
                                        </p:tav>
                                        <p:tav tm="100000">
                                          <p:val>
                                            <p:strVal val="1+ppt_h/2"/>
                                          </p:val>
                                        </p:tav>
                                      </p:tavLst>
                                    </p:anim>
                                    <p:set>
                                      <p:cBhvr>
                                        <p:cTn id="20" dur="1" fill="hold">
                                          <p:stCondLst>
                                            <p:cond delay="499"/>
                                          </p:stCondLst>
                                        </p:cTn>
                                        <p:tgtEl>
                                          <p:spTgt spid="23"/>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25"/>
                                        </p:tgtEl>
                                        <p:attrNameLst>
                                          <p:attrName>ppt_x</p:attrName>
                                        </p:attrNameLst>
                                      </p:cBhvr>
                                      <p:tavLst>
                                        <p:tav tm="0">
                                          <p:val>
                                            <p:strVal val="ppt_x"/>
                                          </p:val>
                                        </p:tav>
                                        <p:tav tm="100000">
                                          <p:val>
                                            <p:strVal val="ppt_x"/>
                                          </p:val>
                                        </p:tav>
                                      </p:tavLst>
                                    </p:anim>
                                    <p:anim calcmode="lin" valueType="num">
                                      <p:cBhvr additive="base">
                                        <p:cTn id="23" dur="500"/>
                                        <p:tgtEl>
                                          <p:spTgt spid="25"/>
                                        </p:tgtEl>
                                        <p:attrNameLst>
                                          <p:attrName>ppt_y</p:attrName>
                                        </p:attrNameLst>
                                      </p:cBhvr>
                                      <p:tavLst>
                                        <p:tav tm="0">
                                          <p:val>
                                            <p:strVal val="ppt_y"/>
                                          </p:val>
                                        </p:tav>
                                        <p:tav tm="100000">
                                          <p:val>
                                            <p:strVal val="1+ppt_h/2"/>
                                          </p:val>
                                        </p:tav>
                                      </p:tavLst>
                                    </p:anim>
                                    <p:set>
                                      <p:cBhvr>
                                        <p:cTn id="24" dur="1" fill="hold">
                                          <p:stCondLst>
                                            <p:cond delay="499"/>
                                          </p:stCondLst>
                                        </p:cTn>
                                        <p:tgtEl>
                                          <p:spTgt spid="25"/>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50"/>
                                        </p:tgtEl>
                                        <p:attrNameLst>
                                          <p:attrName>ppt_x</p:attrName>
                                        </p:attrNameLst>
                                      </p:cBhvr>
                                      <p:tavLst>
                                        <p:tav tm="0">
                                          <p:val>
                                            <p:strVal val="ppt_x"/>
                                          </p:val>
                                        </p:tav>
                                        <p:tav tm="100000">
                                          <p:val>
                                            <p:strVal val="ppt_x"/>
                                          </p:val>
                                        </p:tav>
                                      </p:tavLst>
                                    </p:anim>
                                    <p:anim calcmode="lin" valueType="num">
                                      <p:cBhvr additive="base">
                                        <p:cTn id="27" dur="500"/>
                                        <p:tgtEl>
                                          <p:spTgt spid="50"/>
                                        </p:tgtEl>
                                        <p:attrNameLst>
                                          <p:attrName>ppt_y</p:attrName>
                                        </p:attrNameLst>
                                      </p:cBhvr>
                                      <p:tavLst>
                                        <p:tav tm="0">
                                          <p:val>
                                            <p:strVal val="ppt_y"/>
                                          </p:val>
                                        </p:tav>
                                        <p:tav tm="100000">
                                          <p:val>
                                            <p:strVal val="1+ppt_h/2"/>
                                          </p:val>
                                        </p:tav>
                                      </p:tavLst>
                                    </p:anim>
                                    <p:set>
                                      <p:cBhvr>
                                        <p:cTn id="28" dur="1" fill="hold">
                                          <p:stCondLst>
                                            <p:cond delay="499"/>
                                          </p:stCondLst>
                                        </p:cTn>
                                        <p:tgtEl>
                                          <p:spTgt spid="50"/>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30"/>
                                        </p:tgtEl>
                                        <p:attrNameLst>
                                          <p:attrName>ppt_x</p:attrName>
                                        </p:attrNameLst>
                                      </p:cBhvr>
                                      <p:tavLst>
                                        <p:tav tm="0">
                                          <p:val>
                                            <p:strVal val="ppt_x"/>
                                          </p:val>
                                        </p:tav>
                                        <p:tav tm="100000">
                                          <p:val>
                                            <p:strVal val="ppt_x"/>
                                          </p:val>
                                        </p:tav>
                                      </p:tavLst>
                                    </p:anim>
                                    <p:anim calcmode="lin" valueType="num">
                                      <p:cBhvr additive="base">
                                        <p:cTn id="31" dur="500"/>
                                        <p:tgtEl>
                                          <p:spTgt spid="30"/>
                                        </p:tgtEl>
                                        <p:attrNameLst>
                                          <p:attrName>ppt_y</p:attrName>
                                        </p:attrNameLst>
                                      </p:cBhvr>
                                      <p:tavLst>
                                        <p:tav tm="0">
                                          <p:val>
                                            <p:strVal val="ppt_y"/>
                                          </p:val>
                                        </p:tav>
                                        <p:tav tm="100000">
                                          <p:val>
                                            <p:strVal val="1+ppt_h/2"/>
                                          </p:val>
                                        </p:tav>
                                      </p:tavLst>
                                    </p:anim>
                                    <p:set>
                                      <p:cBhvr>
                                        <p:cTn id="32" dur="1" fill="hold">
                                          <p:stCondLst>
                                            <p:cond delay="499"/>
                                          </p:stCondLst>
                                        </p:cTn>
                                        <p:tgtEl>
                                          <p:spTgt spid="30"/>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32"/>
                                        </p:tgtEl>
                                        <p:attrNameLst>
                                          <p:attrName>ppt_x</p:attrName>
                                        </p:attrNameLst>
                                      </p:cBhvr>
                                      <p:tavLst>
                                        <p:tav tm="0">
                                          <p:val>
                                            <p:strVal val="ppt_x"/>
                                          </p:val>
                                        </p:tav>
                                        <p:tav tm="100000">
                                          <p:val>
                                            <p:strVal val="ppt_x"/>
                                          </p:val>
                                        </p:tav>
                                      </p:tavLst>
                                    </p:anim>
                                    <p:anim calcmode="lin" valueType="num">
                                      <p:cBhvr additive="base">
                                        <p:cTn id="35" dur="500"/>
                                        <p:tgtEl>
                                          <p:spTgt spid="32"/>
                                        </p:tgtEl>
                                        <p:attrNameLst>
                                          <p:attrName>ppt_y</p:attrName>
                                        </p:attrNameLst>
                                      </p:cBhvr>
                                      <p:tavLst>
                                        <p:tav tm="0">
                                          <p:val>
                                            <p:strVal val="ppt_y"/>
                                          </p:val>
                                        </p:tav>
                                        <p:tav tm="100000">
                                          <p:val>
                                            <p:strVal val="1+ppt_h/2"/>
                                          </p:val>
                                        </p:tav>
                                      </p:tavLst>
                                    </p:anim>
                                    <p:set>
                                      <p:cBhvr>
                                        <p:cTn id="36" dur="1" fill="hold">
                                          <p:stCondLst>
                                            <p:cond delay="499"/>
                                          </p:stCondLst>
                                        </p:cTn>
                                        <p:tgtEl>
                                          <p:spTgt spid="32"/>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45"/>
                                        </p:tgtEl>
                                        <p:attrNameLst>
                                          <p:attrName>ppt_x</p:attrName>
                                        </p:attrNameLst>
                                      </p:cBhvr>
                                      <p:tavLst>
                                        <p:tav tm="0">
                                          <p:val>
                                            <p:strVal val="ppt_x"/>
                                          </p:val>
                                        </p:tav>
                                        <p:tav tm="100000">
                                          <p:val>
                                            <p:strVal val="ppt_x"/>
                                          </p:val>
                                        </p:tav>
                                      </p:tavLst>
                                    </p:anim>
                                    <p:anim calcmode="lin" valueType="num">
                                      <p:cBhvr additive="base">
                                        <p:cTn id="39" dur="500"/>
                                        <p:tgtEl>
                                          <p:spTgt spid="45"/>
                                        </p:tgtEl>
                                        <p:attrNameLst>
                                          <p:attrName>ppt_y</p:attrName>
                                        </p:attrNameLst>
                                      </p:cBhvr>
                                      <p:tavLst>
                                        <p:tav tm="0">
                                          <p:val>
                                            <p:strVal val="ppt_y"/>
                                          </p:val>
                                        </p:tav>
                                        <p:tav tm="100000">
                                          <p:val>
                                            <p:strVal val="1+ppt_h/2"/>
                                          </p:val>
                                        </p:tav>
                                      </p:tavLst>
                                    </p:anim>
                                    <p:set>
                                      <p:cBhvr>
                                        <p:cTn id="40"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23" grpId="0" animBg="1"/>
      <p:bldP spid="25" grpId="0"/>
      <p:bldP spid="30" grpId="0" animBg="1"/>
      <p:bldP spid="32" grpId="0"/>
      <p:bldP spid="45"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100000">
              <a:srgbClr val="00B050"/>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A3E2FD-6C27-4F68-9491-7C040D751809}"/>
              </a:ext>
            </a:extLst>
          </p:cNvPr>
          <p:cNvSpPr/>
          <p:nvPr/>
        </p:nvSpPr>
        <p:spPr>
          <a:xfrm>
            <a:off x="408202"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Rounded Corners 9">
            <a:extLst>
              <a:ext uri="{FF2B5EF4-FFF2-40B4-BE49-F238E27FC236}">
                <a16:creationId xmlns:a16="http://schemas.microsoft.com/office/drawing/2014/main" id="{7A4B9AEC-7262-4C9D-9D46-7537ED39E997}"/>
              </a:ext>
            </a:extLst>
          </p:cNvPr>
          <p:cNvSpPr/>
          <p:nvPr/>
        </p:nvSpPr>
        <p:spPr>
          <a:xfrm>
            <a:off x="523304"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49ACD651-4FEB-41D0-89B3-1C7A1783E7C7}"/>
              </a:ext>
            </a:extLst>
          </p:cNvPr>
          <p:cNvSpPr txBox="1"/>
          <p:nvPr/>
        </p:nvSpPr>
        <p:spPr>
          <a:xfrm>
            <a:off x="805871" y="2815646"/>
            <a:ext cx="1001486" cy="646331"/>
          </a:xfrm>
          <a:prstGeom prst="rect">
            <a:avLst/>
          </a:prstGeom>
          <a:noFill/>
        </p:spPr>
        <p:txBody>
          <a:bodyPr wrap="square" rtlCol="0" anchor="ctr">
            <a:spAutoFit/>
          </a:bodyPr>
          <a:lstStyle/>
          <a:p>
            <a:pPr algn="ctr"/>
            <a:r>
              <a:rPr lang="en-US" sz="3600" b="1" dirty="0">
                <a:latin typeface="Oswald" panose="02000503000000000000" pitchFamily="2" charset="0"/>
              </a:rPr>
              <a:t>A</a:t>
            </a:r>
          </a:p>
        </p:txBody>
      </p:sp>
      <p:sp>
        <p:nvSpPr>
          <p:cNvPr id="46" name="Freeform: Shape 45">
            <a:extLst>
              <a:ext uri="{FF2B5EF4-FFF2-40B4-BE49-F238E27FC236}">
                <a16:creationId xmlns:a16="http://schemas.microsoft.com/office/drawing/2014/main" id="{D538F5DF-262A-48C2-822B-67079CC26867}"/>
              </a:ext>
            </a:extLst>
          </p:cNvPr>
          <p:cNvSpPr/>
          <p:nvPr/>
        </p:nvSpPr>
        <p:spPr>
          <a:xfrm>
            <a:off x="408199"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F464DAAD-BCEB-4148-946C-86EC118C3DC8}"/>
              </a:ext>
            </a:extLst>
          </p:cNvPr>
          <p:cNvSpPr/>
          <p:nvPr/>
        </p:nvSpPr>
        <p:spPr>
          <a:xfrm>
            <a:off x="2591828"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60231C6A-F213-47C9-B37E-C104E5A2C019}"/>
              </a:ext>
            </a:extLst>
          </p:cNvPr>
          <p:cNvSpPr/>
          <p:nvPr/>
        </p:nvSpPr>
        <p:spPr>
          <a:xfrm>
            <a:off x="2706930"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6D9AC354-20CA-4B7D-9955-3D9E618AAE76}"/>
              </a:ext>
            </a:extLst>
          </p:cNvPr>
          <p:cNvSpPr txBox="1"/>
          <p:nvPr/>
        </p:nvSpPr>
        <p:spPr>
          <a:xfrm>
            <a:off x="3044170"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B</a:t>
            </a:r>
          </a:p>
        </p:txBody>
      </p:sp>
      <p:sp>
        <p:nvSpPr>
          <p:cNvPr id="19" name="TextBox 18">
            <a:extLst>
              <a:ext uri="{FF2B5EF4-FFF2-40B4-BE49-F238E27FC236}">
                <a16:creationId xmlns:a16="http://schemas.microsoft.com/office/drawing/2014/main" id="{6B5E15BB-10A1-4E3D-9149-9ECC8C936215}"/>
              </a:ext>
            </a:extLst>
          </p:cNvPr>
          <p:cNvSpPr txBox="1"/>
          <p:nvPr/>
        </p:nvSpPr>
        <p:spPr>
          <a:xfrm>
            <a:off x="2701135" y="4454755"/>
            <a:ext cx="1621972" cy="400110"/>
          </a:xfrm>
          <a:prstGeom prst="rect">
            <a:avLst/>
          </a:prstGeom>
          <a:noFill/>
        </p:spPr>
        <p:txBody>
          <a:bodyPr wrap="square" rtlCol="0" anchor="ctr">
            <a:spAutoFit/>
          </a:bodyPr>
          <a:lstStyle/>
          <a:p>
            <a:pPr algn="ctr"/>
            <a:r>
              <a:rPr lang="en-US" sz="2000" dirty="0" err="1">
                <a:solidFill>
                  <a:schemeClr val="bg1"/>
                </a:solidFill>
              </a:rPr>
              <a:t>Fath</a:t>
            </a:r>
            <a:endParaRPr lang="en-US" sz="2000" dirty="0">
              <a:solidFill>
                <a:schemeClr val="bg1"/>
              </a:solidFill>
            </a:endParaRPr>
          </a:p>
        </p:txBody>
      </p:sp>
      <p:sp>
        <p:nvSpPr>
          <p:cNvPr id="47" name="Freeform: Shape 46">
            <a:extLst>
              <a:ext uri="{FF2B5EF4-FFF2-40B4-BE49-F238E27FC236}">
                <a16:creationId xmlns:a16="http://schemas.microsoft.com/office/drawing/2014/main" id="{EA2B1B30-DB22-401E-8157-3D2A306D748D}"/>
              </a:ext>
            </a:extLst>
          </p:cNvPr>
          <p:cNvSpPr/>
          <p:nvPr/>
        </p:nvSpPr>
        <p:spPr>
          <a:xfrm>
            <a:off x="2591825"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Rounded Corners 21">
            <a:extLst>
              <a:ext uri="{FF2B5EF4-FFF2-40B4-BE49-F238E27FC236}">
                <a16:creationId xmlns:a16="http://schemas.microsoft.com/office/drawing/2014/main" id="{F8A0D64B-61C5-4671-9008-B220C7918A0B}"/>
              </a:ext>
            </a:extLst>
          </p:cNvPr>
          <p:cNvSpPr/>
          <p:nvPr/>
        </p:nvSpPr>
        <p:spPr>
          <a:xfrm>
            <a:off x="4775453"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Rounded Corners 22">
            <a:extLst>
              <a:ext uri="{FF2B5EF4-FFF2-40B4-BE49-F238E27FC236}">
                <a16:creationId xmlns:a16="http://schemas.microsoft.com/office/drawing/2014/main" id="{80DD511C-81FF-4F93-97B9-71E23303E149}"/>
              </a:ext>
            </a:extLst>
          </p:cNvPr>
          <p:cNvSpPr/>
          <p:nvPr/>
        </p:nvSpPr>
        <p:spPr>
          <a:xfrm>
            <a:off x="4890555"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D5E09179-94EA-4EEA-A430-031F3D992723}"/>
              </a:ext>
            </a:extLst>
          </p:cNvPr>
          <p:cNvSpPr txBox="1"/>
          <p:nvPr/>
        </p:nvSpPr>
        <p:spPr>
          <a:xfrm>
            <a:off x="5227795"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C</a:t>
            </a:r>
          </a:p>
        </p:txBody>
      </p:sp>
      <p:sp>
        <p:nvSpPr>
          <p:cNvPr id="48" name="Freeform: Shape 47">
            <a:extLst>
              <a:ext uri="{FF2B5EF4-FFF2-40B4-BE49-F238E27FC236}">
                <a16:creationId xmlns:a16="http://schemas.microsoft.com/office/drawing/2014/main" id="{A4599562-CEA4-4A69-BE5D-610C32C291E0}"/>
              </a:ext>
            </a:extLst>
          </p:cNvPr>
          <p:cNvSpPr/>
          <p:nvPr/>
        </p:nvSpPr>
        <p:spPr>
          <a:xfrm>
            <a:off x="4775451"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4 w 2461848"/>
              <a:gd name="connsiteY9" fmla="*/ 0 h 3154401"/>
              <a:gd name="connsiteX10" fmla="*/ 707406 w 2461848"/>
              <a:gd name="connsiteY10" fmla="*/ 67872 h 3154401"/>
              <a:gd name="connsiteX11" fmla="*/ 1270783 w 2461848"/>
              <a:gd name="connsiteY11" fmla="*/ 208098 h 3154401"/>
              <a:gd name="connsiteX12" fmla="*/ 1834161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4" y="0"/>
                </a:lnTo>
                <a:lnTo>
                  <a:pt x="707406" y="67872"/>
                </a:lnTo>
                <a:cubicBezTo>
                  <a:pt x="851587" y="154511"/>
                  <a:pt x="1050771" y="208098"/>
                  <a:pt x="1270783" y="208098"/>
                </a:cubicBezTo>
                <a:cubicBezTo>
                  <a:pt x="1490796" y="208098"/>
                  <a:pt x="1689980" y="154511"/>
                  <a:pt x="1834161"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Rounded Corners 28">
            <a:extLst>
              <a:ext uri="{FF2B5EF4-FFF2-40B4-BE49-F238E27FC236}">
                <a16:creationId xmlns:a16="http://schemas.microsoft.com/office/drawing/2014/main" id="{A1A4016E-E443-44AD-8282-844711648493}"/>
              </a:ext>
            </a:extLst>
          </p:cNvPr>
          <p:cNvSpPr/>
          <p:nvPr/>
        </p:nvSpPr>
        <p:spPr>
          <a:xfrm>
            <a:off x="6959079" y="2659819"/>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Rounded Corners 29">
            <a:extLst>
              <a:ext uri="{FF2B5EF4-FFF2-40B4-BE49-F238E27FC236}">
                <a16:creationId xmlns:a16="http://schemas.microsoft.com/office/drawing/2014/main" id="{FECF3880-BF53-4AB5-B6DD-11309B2B2955}"/>
              </a:ext>
            </a:extLst>
          </p:cNvPr>
          <p:cNvSpPr/>
          <p:nvPr/>
        </p:nvSpPr>
        <p:spPr>
          <a:xfrm>
            <a:off x="7074181" y="2781446"/>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A2F45D13-2B9C-4956-97A4-FCA95B61B0C5}"/>
              </a:ext>
            </a:extLst>
          </p:cNvPr>
          <p:cNvSpPr txBox="1"/>
          <p:nvPr/>
        </p:nvSpPr>
        <p:spPr>
          <a:xfrm>
            <a:off x="7411421" y="2850449"/>
            <a:ext cx="1001486" cy="646331"/>
          </a:xfrm>
          <a:prstGeom prst="rect">
            <a:avLst/>
          </a:prstGeom>
          <a:noFill/>
        </p:spPr>
        <p:txBody>
          <a:bodyPr wrap="square" rtlCol="0">
            <a:spAutoFit/>
          </a:bodyPr>
          <a:lstStyle/>
          <a:p>
            <a:pPr algn="ctr"/>
            <a:r>
              <a:rPr lang="en-US" sz="3600" b="1" dirty="0">
                <a:latin typeface="Oswald" panose="02000503000000000000" pitchFamily="2" charset="0"/>
              </a:rPr>
              <a:t>D</a:t>
            </a:r>
          </a:p>
        </p:txBody>
      </p:sp>
      <p:sp>
        <p:nvSpPr>
          <p:cNvPr id="49" name="Freeform: Shape 48">
            <a:extLst>
              <a:ext uri="{FF2B5EF4-FFF2-40B4-BE49-F238E27FC236}">
                <a16:creationId xmlns:a16="http://schemas.microsoft.com/office/drawing/2014/main" id="{C893BBA6-2C70-49AA-872F-C1ED1A83A843}"/>
              </a:ext>
            </a:extLst>
          </p:cNvPr>
          <p:cNvSpPr/>
          <p:nvPr/>
        </p:nvSpPr>
        <p:spPr>
          <a:xfrm>
            <a:off x="6959076" y="3496177"/>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3 w 2461848"/>
              <a:gd name="connsiteY9" fmla="*/ 0 h 3154401"/>
              <a:gd name="connsiteX10" fmla="*/ 707406 w 2461848"/>
              <a:gd name="connsiteY10" fmla="*/ 67872 h 3154401"/>
              <a:gd name="connsiteX11" fmla="*/ 1270783 w 2461848"/>
              <a:gd name="connsiteY11" fmla="*/ 208098 h 3154401"/>
              <a:gd name="connsiteX12" fmla="*/ 1834160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3" y="0"/>
                </a:lnTo>
                <a:lnTo>
                  <a:pt x="707406" y="67872"/>
                </a:lnTo>
                <a:cubicBezTo>
                  <a:pt x="851587" y="154511"/>
                  <a:pt x="1050771" y="208098"/>
                  <a:pt x="1270783" y="208098"/>
                </a:cubicBezTo>
                <a:cubicBezTo>
                  <a:pt x="1490795" y="208098"/>
                  <a:pt x="1689980" y="154511"/>
                  <a:pt x="1834160"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a:extLst>
              <a:ext uri="{FF2B5EF4-FFF2-40B4-BE49-F238E27FC236}">
                <a16:creationId xmlns:a16="http://schemas.microsoft.com/office/drawing/2014/main" id="{CCF43A7A-E16E-4633-8174-2F9E96EB97ED}"/>
              </a:ext>
            </a:extLst>
          </p:cNvPr>
          <p:cNvSpPr/>
          <p:nvPr/>
        </p:nvSpPr>
        <p:spPr>
          <a:xfrm>
            <a:off x="408200"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D832F11C-B89A-40F1-BB1A-1A105FA1E29B}"/>
              </a:ext>
            </a:extLst>
          </p:cNvPr>
          <p:cNvSpPr/>
          <p:nvPr/>
        </p:nvSpPr>
        <p:spPr>
          <a:xfrm>
            <a:off x="2591825" y="5925705"/>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EDC7C002-F1AC-4989-91D3-22328A738F0C}"/>
              </a:ext>
            </a:extLst>
          </p:cNvPr>
          <p:cNvSpPr/>
          <p:nvPr/>
        </p:nvSpPr>
        <p:spPr>
          <a:xfrm>
            <a:off x="4775451" y="5925705"/>
            <a:ext cx="1731281" cy="337959"/>
          </a:xfrm>
          <a:prstGeom prst="ellipse">
            <a:avLst/>
          </a:prstGeom>
          <a:gradFill flip="none" rotWithShape="1">
            <a:gsLst>
              <a:gs pos="0">
                <a:schemeClr val="tx1">
                  <a:alpha val="26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D18823AE-08F1-4543-9231-006441FF7CBE}"/>
              </a:ext>
            </a:extLst>
          </p:cNvPr>
          <p:cNvSpPr/>
          <p:nvPr/>
        </p:nvSpPr>
        <p:spPr>
          <a:xfrm>
            <a:off x="6959077" y="5925705"/>
            <a:ext cx="1731281" cy="337959"/>
          </a:xfrm>
          <a:prstGeom prst="ellipse">
            <a:avLst/>
          </a:prstGeom>
          <a:gradFill flip="none" rotWithShape="1">
            <a:gsLst>
              <a:gs pos="0">
                <a:schemeClr val="tx1">
                  <a:alpha val="30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3" name="Picture 6" descr="Image result for surah an-nasr calligraphy in 2021 | Calligraphy, Graphic,  Art">
            <a:extLst>
              <a:ext uri="{FF2B5EF4-FFF2-40B4-BE49-F238E27FC236}">
                <a16:creationId xmlns:a16="http://schemas.microsoft.com/office/drawing/2014/main" id="{08DC70AF-B832-4CB7-88BE-64983A7180B9}"/>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3577833" y="5942453"/>
            <a:ext cx="2011680" cy="789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DD4560-EC69-49B2-A9CD-454E406C85D6}"/>
              </a:ext>
            </a:extLst>
          </p:cNvPr>
          <p:cNvSpPr txBox="1"/>
          <p:nvPr/>
        </p:nvSpPr>
        <p:spPr>
          <a:xfrm>
            <a:off x="112102" y="0"/>
            <a:ext cx="8897692" cy="2500172"/>
          </a:xfrm>
          <a:prstGeom prst="rect">
            <a:avLst/>
          </a:prstGeom>
          <a:noFill/>
        </p:spPr>
        <p:txBody>
          <a:bodyPr wrap="none" rtlCol="0">
            <a:spAutoFit/>
          </a:bodyPr>
          <a:lstStyle/>
          <a:p>
            <a:r>
              <a:rPr lang="en-US" sz="2800" dirty="0">
                <a:solidFill>
                  <a:schemeClr val="accent6">
                    <a:lumMod val="40000"/>
                    <a:lumOff val="60000"/>
                  </a:schemeClr>
                </a:solidFill>
              </a:rPr>
              <a:t>Question 09</a:t>
            </a:r>
            <a:br>
              <a:rPr lang="en-US" sz="2800" dirty="0">
                <a:solidFill>
                  <a:schemeClr val="accent6">
                    <a:lumMod val="40000"/>
                    <a:lumOff val="60000"/>
                  </a:schemeClr>
                </a:solidFill>
              </a:rPr>
            </a:br>
            <a:endParaRPr lang="en-US" sz="2800" dirty="0">
              <a:solidFill>
                <a:schemeClr val="accent6">
                  <a:lumMod val="40000"/>
                  <a:lumOff val="60000"/>
                </a:schemeClr>
              </a:solidFill>
            </a:endParaRPr>
          </a:p>
          <a:p>
            <a:pPr>
              <a:lnSpc>
                <a:spcPts val="4000"/>
              </a:lnSpc>
            </a:pPr>
            <a:r>
              <a:rPr lang="en-US" sz="4000" dirty="0">
                <a:solidFill>
                  <a:schemeClr val="accent6">
                    <a:lumMod val="40000"/>
                    <a:lumOff val="60000"/>
                  </a:schemeClr>
                </a:solidFill>
              </a:rPr>
              <a:t>Other than Surah </a:t>
            </a:r>
            <a:r>
              <a:rPr lang="en-US" sz="4000" dirty="0" err="1">
                <a:solidFill>
                  <a:schemeClr val="accent6">
                    <a:lumMod val="40000"/>
                    <a:lumOff val="60000"/>
                  </a:schemeClr>
                </a:solidFill>
              </a:rPr>
              <a:t>Ruum</a:t>
            </a:r>
            <a:r>
              <a:rPr lang="en-US" sz="4000" dirty="0">
                <a:solidFill>
                  <a:schemeClr val="accent6">
                    <a:lumMod val="40000"/>
                    <a:lumOff val="60000"/>
                  </a:schemeClr>
                </a:solidFill>
              </a:rPr>
              <a:t> &amp; </a:t>
            </a:r>
            <a:r>
              <a:rPr lang="en-US" sz="4000" dirty="0" err="1">
                <a:solidFill>
                  <a:schemeClr val="accent6">
                    <a:lumMod val="40000"/>
                    <a:lumOff val="60000"/>
                  </a:schemeClr>
                </a:solidFill>
              </a:rPr>
              <a:t>Dukhan</a:t>
            </a:r>
            <a:r>
              <a:rPr lang="en-US" sz="4000" dirty="0">
                <a:solidFill>
                  <a:schemeClr val="accent6">
                    <a:lumMod val="40000"/>
                    <a:lumOff val="60000"/>
                  </a:schemeClr>
                </a:solidFill>
              </a:rPr>
              <a:t>, which </a:t>
            </a:r>
            <a:br>
              <a:rPr lang="en-US" sz="4000" dirty="0">
                <a:solidFill>
                  <a:schemeClr val="accent6">
                    <a:lumMod val="40000"/>
                    <a:lumOff val="60000"/>
                  </a:schemeClr>
                </a:solidFill>
              </a:rPr>
            </a:br>
            <a:r>
              <a:rPr lang="en-US" sz="4000" dirty="0">
                <a:solidFill>
                  <a:schemeClr val="accent6">
                    <a:lumMod val="40000"/>
                    <a:lumOff val="60000"/>
                  </a:schemeClr>
                </a:solidFill>
              </a:rPr>
              <a:t>other surah is highly recommended to be </a:t>
            </a:r>
            <a:br>
              <a:rPr lang="en-US" sz="4000" dirty="0">
                <a:solidFill>
                  <a:schemeClr val="accent6">
                    <a:lumMod val="40000"/>
                    <a:lumOff val="60000"/>
                  </a:schemeClr>
                </a:solidFill>
              </a:rPr>
            </a:br>
            <a:r>
              <a:rPr lang="en-US" sz="4000" dirty="0">
                <a:solidFill>
                  <a:schemeClr val="accent6">
                    <a:lumMod val="40000"/>
                    <a:lumOff val="60000"/>
                  </a:schemeClr>
                </a:solidFill>
              </a:rPr>
              <a:t>recited during Night of </a:t>
            </a:r>
            <a:r>
              <a:rPr lang="en-US" sz="4000" dirty="0" err="1">
                <a:solidFill>
                  <a:schemeClr val="accent6">
                    <a:lumMod val="40000"/>
                    <a:lumOff val="60000"/>
                  </a:schemeClr>
                </a:solidFill>
              </a:rPr>
              <a:t>Qadr</a:t>
            </a:r>
            <a:r>
              <a:rPr lang="en-US" sz="4000" dirty="0">
                <a:solidFill>
                  <a:schemeClr val="accent6">
                    <a:lumMod val="40000"/>
                    <a:lumOff val="60000"/>
                  </a:schemeClr>
                </a:solidFill>
              </a:rPr>
              <a:t>?</a:t>
            </a:r>
          </a:p>
        </p:txBody>
      </p:sp>
      <p:sp>
        <p:nvSpPr>
          <p:cNvPr id="44" name="TextBox 43">
            <a:extLst>
              <a:ext uri="{FF2B5EF4-FFF2-40B4-BE49-F238E27FC236}">
                <a16:creationId xmlns:a16="http://schemas.microsoft.com/office/drawing/2014/main" id="{C50FA663-3F0B-480E-884A-15874FA5D45E}"/>
              </a:ext>
            </a:extLst>
          </p:cNvPr>
          <p:cNvSpPr txBox="1"/>
          <p:nvPr/>
        </p:nvSpPr>
        <p:spPr>
          <a:xfrm>
            <a:off x="523304" y="4454755"/>
            <a:ext cx="1621972" cy="400110"/>
          </a:xfrm>
          <a:prstGeom prst="rect">
            <a:avLst/>
          </a:prstGeom>
          <a:noFill/>
        </p:spPr>
        <p:txBody>
          <a:bodyPr wrap="square" rtlCol="0" anchor="ctr">
            <a:spAutoFit/>
          </a:bodyPr>
          <a:lstStyle/>
          <a:p>
            <a:pPr algn="ctr"/>
            <a:r>
              <a:rPr lang="en-US" sz="2000" dirty="0">
                <a:solidFill>
                  <a:schemeClr val="bg1"/>
                </a:solidFill>
              </a:rPr>
              <a:t>Nasr</a:t>
            </a:r>
          </a:p>
        </p:txBody>
      </p:sp>
      <p:sp>
        <p:nvSpPr>
          <p:cNvPr id="45" name="TextBox 44">
            <a:extLst>
              <a:ext uri="{FF2B5EF4-FFF2-40B4-BE49-F238E27FC236}">
                <a16:creationId xmlns:a16="http://schemas.microsoft.com/office/drawing/2014/main" id="{D60C5893-12D8-4AD5-A3FB-D816EEB87B5B}"/>
              </a:ext>
            </a:extLst>
          </p:cNvPr>
          <p:cNvSpPr txBox="1"/>
          <p:nvPr/>
        </p:nvSpPr>
        <p:spPr>
          <a:xfrm>
            <a:off x="7041270" y="4454755"/>
            <a:ext cx="1621972" cy="400110"/>
          </a:xfrm>
          <a:prstGeom prst="rect">
            <a:avLst/>
          </a:prstGeom>
          <a:noFill/>
        </p:spPr>
        <p:txBody>
          <a:bodyPr wrap="square" rtlCol="0" anchor="ctr">
            <a:spAutoFit/>
          </a:bodyPr>
          <a:lstStyle/>
          <a:p>
            <a:pPr algn="ctr"/>
            <a:r>
              <a:rPr lang="en-US" sz="2000" dirty="0">
                <a:solidFill>
                  <a:schemeClr val="bg1"/>
                </a:solidFill>
              </a:rPr>
              <a:t>Bani Israel</a:t>
            </a:r>
          </a:p>
        </p:txBody>
      </p:sp>
      <p:sp>
        <p:nvSpPr>
          <p:cNvPr id="50" name="TextBox 49">
            <a:extLst>
              <a:ext uri="{FF2B5EF4-FFF2-40B4-BE49-F238E27FC236}">
                <a16:creationId xmlns:a16="http://schemas.microsoft.com/office/drawing/2014/main" id="{DACBAF96-517E-46F1-AF9B-6CB2EA40D187}"/>
              </a:ext>
            </a:extLst>
          </p:cNvPr>
          <p:cNvSpPr txBox="1"/>
          <p:nvPr/>
        </p:nvSpPr>
        <p:spPr>
          <a:xfrm>
            <a:off x="4884760" y="4454755"/>
            <a:ext cx="1621972" cy="400110"/>
          </a:xfrm>
          <a:prstGeom prst="rect">
            <a:avLst/>
          </a:prstGeom>
          <a:noFill/>
        </p:spPr>
        <p:txBody>
          <a:bodyPr wrap="square" rtlCol="0" anchor="ctr">
            <a:spAutoFit/>
          </a:bodyPr>
          <a:lstStyle/>
          <a:p>
            <a:pPr algn="ctr"/>
            <a:r>
              <a:rPr lang="en-US" sz="2000" dirty="0" err="1">
                <a:solidFill>
                  <a:schemeClr val="bg1"/>
                </a:solidFill>
              </a:rPr>
              <a:t>Ankabut</a:t>
            </a:r>
            <a:endParaRPr lang="en-US" sz="2000" dirty="0">
              <a:solidFill>
                <a:schemeClr val="bg1"/>
              </a:solidFill>
            </a:endParaRPr>
          </a:p>
        </p:txBody>
      </p:sp>
    </p:spTree>
    <p:extLst>
      <p:ext uri="{BB962C8B-B14F-4D97-AF65-F5344CB8AC3E}">
        <p14:creationId xmlns:p14="http://schemas.microsoft.com/office/powerpoint/2010/main" val="4115752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44"/>
                                        </p:tgtEl>
                                        <p:attrNameLst>
                                          <p:attrName>ppt_x</p:attrName>
                                        </p:attrNameLst>
                                      </p:cBhvr>
                                      <p:tavLst>
                                        <p:tav tm="0">
                                          <p:val>
                                            <p:strVal val="ppt_x"/>
                                          </p:val>
                                        </p:tav>
                                        <p:tav tm="100000">
                                          <p:val>
                                            <p:strVal val="ppt_x"/>
                                          </p:val>
                                        </p:tav>
                                      </p:tavLst>
                                    </p:anim>
                                    <p:anim calcmode="lin" valueType="num">
                                      <p:cBhvr additive="base">
                                        <p:cTn id="11" dur="500"/>
                                        <p:tgtEl>
                                          <p:spTgt spid="44"/>
                                        </p:tgtEl>
                                        <p:attrNameLst>
                                          <p:attrName>ppt_y</p:attrName>
                                        </p:attrNameLst>
                                      </p:cBhvr>
                                      <p:tavLst>
                                        <p:tav tm="0">
                                          <p:val>
                                            <p:strVal val="ppt_y"/>
                                          </p:val>
                                        </p:tav>
                                        <p:tav tm="100000">
                                          <p:val>
                                            <p:strVal val="1+ppt_h/2"/>
                                          </p:val>
                                        </p:tav>
                                      </p:tavLst>
                                    </p:anim>
                                    <p:set>
                                      <p:cBhvr>
                                        <p:cTn id="12" dur="1" fill="hold">
                                          <p:stCondLst>
                                            <p:cond delay="499"/>
                                          </p:stCondLst>
                                        </p:cTn>
                                        <p:tgtEl>
                                          <p:spTgt spid="44"/>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0"/>
                                        </p:tgtEl>
                                        <p:attrNameLst>
                                          <p:attrName>ppt_x</p:attrName>
                                        </p:attrNameLst>
                                      </p:cBhvr>
                                      <p:tavLst>
                                        <p:tav tm="0">
                                          <p:val>
                                            <p:strVal val="ppt_x"/>
                                          </p:val>
                                        </p:tav>
                                        <p:tav tm="100000">
                                          <p:val>
                                            <p:strVal val="ppt_x"/>
                                          </p:val>
                                        </p:tav>
                                      </p:tavLst>
                                    </p:anim>
                                    <p:anim calcmode="lin" valueType="num">
                                      <p:cBhvr additive="base">
                                        <p:cTn id="15" dur="500"/>
                                        <p:tgtEl>
                                          <p:spTgt spid="10"/>
                                        </p:tgtEl>
                                        <p:attrNameLst>
                                          <p:attrName>ppt_y</p:attrName>
                                        </p:attrNameLst>
                                      </p:cBhvr>
                                      <p:tavLst>
                                        <p:tav tm="0">
                                          <p:val>
                                            <p:strVal val="ppt_y"/>
                                          </p:val>
                                        </p:tav>
                                        <p:tav tm="100000">
                                          <p:val>
                                            <p:strVal val="1+ppt_h/2"/>
                                          </p:val>
                                        </p:tav>
                                      </p:tavLst>
                                    </p:anim>
                                    <p:set>
                                      <p:cBhvr>
                                        <p:cTn id="16" dur="1" fill="hold">
                                          <p:stCondLst>
                                            <p:cond delay="499"/>
                                          </p:stCondLst>
                                        </p:cTn>
                                        <p:tgtEl>
                                          <p:spTgt spid="10"/>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8"/>
                                        </p:tgtEl>
                                        <p:attrNameLst>
                                          <p:attrName>ppt_x</p:attrName>
                                        </p:attrNameLst>
                                      </p:cBhvr>
                                      <p:tavLst>
                                        <p:tav tm="0">
                                          <p:val>
                                            <p:strVal val="ppt_x"/>
                                          </p:val>
                                        </p:tav>
                                        <p:tav tm="100000">
                                          <p:val>
                                            <p:strVal val="ppt_x"/>
                                          </p:val>
                                        </p:tav>
                                      </p:tavLst>
                                    </p:anim>
                                    <p:anim calcmode="lin" valueType="num">
                                      <p:cBhvr additive="base">
                                        <p:cTn id="19" dur="500"/>
                                        <p:tgtEl>
                                          <p:spTgt spid="18"/>
                                        </p:tgtEl>
                                        <p:attrNameLst>
                                          <p:attrName>ppt_y</p:attrName>
                                        </p:attrNameLst>
                                      </p:cBhvr>
                                      <p:tavLst>
                                        <p:tav tm="0">
                                          <p:val>
                                            <p:strVal val="ppt_y"/>
                                          </p:val>
                                        </p:tav>
                                        <p:tav tm="100000">
                                          <p:val>
                                            <p:strVal val="1+ppt_h/2"/>
                                          </p:val>
                                        </p:tav>
                                      </p:tavLst>
                                    </p:anim>
                                    <p:set>
                                      <p:cBhvr>
                                        <p:cTn id="20" dur="1" fill="hold">
                                          <p:stCondLst>
                                            <p:cond delay="499"/>
                                          </p:stCondLst>
                                        </p:cTn>
                                        <p:tgtEl>
                                          <p:spTgt spid="18"/>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1+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9"/>
                                        </p:tgtEl>
                                        <p:attrNameLst>
                                          <p:attrName>ppt_x</p:attrName>
                                        </p:attrNameLst>
                                      </p:cBhvr>
                                      <p:tavLst>
                                        <p:tav tm="0">
                                          <p:val>
                                            <p:strVal val="ppt_x"/>
                                          </p:val>
                                        </p:tav>
                                        <p:tav tm="100000">
                                          <p:val>
                                            <p:strVal val="ppt_x"/>
                                          </p:val>
                                        </p:tav>
                                      </p:tavLst>
                                    </p:anim>
                                    <p:anim calcmode="lin" valueType="num">
                                      <p:cBhvr additive="base">
                                        <p:cTn id="27" dur="500"/>
                                        <p:tgtEl>
                                          <p:spTgt spid="19"/>
                                        </p:tgtEl>
                                        <p:attrNameLst>
                                          <p:attrName>ppt_y</p:attrName>
                                        </p:attrNameLst>
                                      </p:cBhvr>
                                      <p:tavLst>
                                        <p:tav tm="0">
                                          <p:val>
                                            <p:strVal val="ppt_y"/>
                                          </p:val>
                                        </p:tav>
                                        <p:tav tm="100000">
                                          <p:val>
                                            <p:strVal val="1+ppt_h/2"/>
                                          </p:val>
                                        </p:tav>
                                      </p:tavLst>
                                    </p:anim>
                                    <p:set>
                                      <p:cBhvr>
                                        <p:cTn id="28" dur="1" fill="hold">
                                          <p:stCondLst>
                                            <p:cond delay="499"/>
                                          </p:stCondLst>
                                        </p:cTn>
                                        <p:tgtEl>
                                          <p:spTgt spid="19"/>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32"/>
                                        </p:tgtEl>
                                        <p:attrNameLst>
                                          <p:attrName>ppt_x</p:attrName>
                                        </p:attrNameLst>
                                      </p:cBhvr>
                                      <p:tavLst>
                                        <p:tav tm="0">
                                          <p:val>
                                            <p:strVal val="ppt_x"/>
                                          </p:val>
                                        </p:tav>
                                        <p:tav tm="100000">
                                          <p:val>
                                            <p:strVal val="ppt_x"/>
                                          </p:val>
                                        </p:tav>
                                      </p:tavLst>
                                    </p:anim>
                                    <p:anim calcmode="lin" valueType="num">
                                      <p:cBhvr additive="base">
                                        <p:cTn id="31" dur="500"/>
                                        <p:tgtEl>
                                          <p:spTgt spid="32"/>
                                        </p:tgtEl>
                                        <p:attrNameLst>
                                          <p:attrName>ppt_y</p:attrName>
                                        </p:attrNameLst>
                                      </p:cBhvr>
                                      <p:tavLst>
                                        <p:tav tm="0">
                                          <p:val>
                                            <p:strVal val="ppt_y"/>
                                          </p:val>
                                        </p:tav>
                                        <p:tav tm="100000">
                                          <p:val>
                                            <p:strVal val="1+ppt_h/2"/>
                                          </p:val>
                                        </p:tav>
                                      </p:tavLst>
                                    </p:anim>
                                    <p:set>
                                      <p:cBhvr>
                                        <p:cTn id="32" dur="1" fill="hold">
                                          <p:stCondLst>
                                            <p:cond delay="499"/>
                                          </p:stCondLst>
                                        </p:cTn>
                                        <p:tgtEl>
                                          <p:spTgt spid="32"/>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30"/>
                                        </p:tgtEl>
                                        <p:attrNameLst>
                                          <p:attrName>ppt_x</p:attrName>
                                        </p:attrNameLst>
                                      </p:cBhvr>
                                      <p:tavLst>
                                        <p:tav tm="0">
                                          <p:val>
                                            <p:strVal val="ppt_x"/>
                                          </p:val>
                                        </p:tav>
                                        <p:tav tm="100000">
                                          <p:val>
                                            <p:strVal val="ppt_x"/>
                                          </p:val>
                                        </p:tav>
                                      </p:tavLst>
                                    </p:anim>
                                    <p:anim calcmode="lin" valueType="num">
                                      <p:cBhvr additive="base">
                                        <p:cTn id="35" dur="500"/>
                                        <p:tgtEl>
                                          <p:spTgt spid="30"/>
                                        </p:tgtEl>
                                        <p:attrNameLst>
                                          <p:attrName>ppt_y</p:attrName>
                                        </p:attrNameLst>
                                      </p:cBhvr>
                                      <p:tavLst>
                                        <p:tav tm="0">
                                          <p:val>
                                            <p:strVal val="ppt_y"/>
                                          </p:val>
                                        </p:tav>
                                        <p:tav tm="100000">
                                          <p:val>
                                            <p:strVal val="1+ppt_h/2"/>
                                          </p:val>
                                        </p:tav>
                                      </p:tavLst>
                                    </p:anim>
                                    <p:set>
                                      <p:cBhvr>
                                        <p:cTn id="36" dur="1" fill="hold">
                                          <p:stCondLst>
                                            <p:cond delay="499"/>
                                          </p:stCondLst>
                                        </p:cTn>
                                        <p:tgtEl>
                                          <p:spTgt spid="30"/>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45"/>
                                        </p:tgtEl>
                                        <p:attrNameLst>
                                          <p:attrName>ppt_x</p:attrName>
                                        </p:attrNameLst>
                                      </p:cBhvr>
                                      <p:tavLst>
                                        <p:tav tm="0">
                                          <p:val>
                                            <p:strVal val="ppt_x"/>
                                          </p:val>
                                        </p:tav>
                                        <p:tav tm="100000">
                                          <p:val>
                                            <p:strVal val="ppt_x"/>
                                          </p:val>
                                        </p:tav>
                                      </p:tavLst>
                                    </p:anim>
                                    <p:anim calcmode="lin" valueType="num">
                                      <p:cBhvr additive="base">
                                        <p:cTn id="39" dur="500"/>
                                        <p:tgtEl>
                                          <p:spTgt spid="45"/>
                                        </p:tgtEl>
                                        <p:attrNameLst>
                                          <p:attrName>ppt_y</p:attrName>
                                        </p:attrNameLst>
                                      </p:cBhvr>
                                      <p:tavLst>
                                        <p:tav tm="0">
                                          <p:val>
                                            <p:strVal val="ppt_y"/>
                                          </p:val>
                                        </p:tav>
                                        <p:tav tm="100000">
                                          <p:val>
                                            <p:strVal val="1+ppt_h/2"/>
                                          </p:val>
                                        </p:tav>
                                      </p:tavLst>
                                    </p:anim>
                                    <p:set>
                                      <p:cBhvr>
                                        <p:cTn id="40"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6" grpId="0" animBg="1"/>
      <p:bldP spid="18" grpId="0"/>
      <p:bldP spid="19" grpId="0"/>
      <p:bldP spid="30" grpId="0" animBg="1"/>
      <p:bldP spid="32" grpId="0"/>
      <p:bldP spid="44" grpId="0"/>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100000">
              <a:srgbClr val="FF3300"/>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FA3E2FD-6C27-4F68-9491-7C040D751809}"/>
              </a:ext>
            </a:extLst>
          </p:cNvPr>
          <p:cNvSpPr/>
          <p:nvPr/>
        </p:nvSpPr>
        <p:spPr>
          <a:xfrm>
            <a:off x="408202" y="2948575"/>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Rounded Corners 9">
            <a:extLst>
              <a:ext uri="{FF2B5EF4-FFF2-40B4-BE49-F238E27FC236}">
                <a16:creationId xmlns:a16="http://schemas.microsoft.com/office/drawing/2014/main" id="{7A4B9AEC-7262-4C9D-9D46-7537ED39E997}"/>
              </a:ext>
            </a:extLst>
          </p:cNvPr>
          <p:cNvSpPr/>
          <p:nvPr/>
        </p:nvSpPr>
        <p:spPr>
          <a:xfrm>
            <a:off x="523304" y="3070202"/>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49ACD651-4FEB-41D0-89B3-1C7A1783E7C7}"/>
              </a:ext>
            </a:extLst>
          </p:cNvPr>
          <p:cNvSpPr txBox="1"/>
          <p:nvPr/>
        </p:nvSpPr>
        <p:spPr>
          <a:xfrm>
            <a:off x="805871" y="3104402"/>
            <a:ext cx="1001486" cy="646331"/>
          </a:xfrm>
          <a:prstGeom prst="rect">
            <a:avLst/>
          </a:prstGeom>
          <a:noFill/>
        </p:spPr>
        <p:txBody>
          <a:bodyPr wrap="square" rtlCol="0" anchor="ctr">
            <a:spAutoFit/>
          </a:bodyPr>
          <a:lstStyle/>
          <a:p>
            <a:pPr algn="ctr"/>
            <a:r>
              <a:rPr lang="en-US" sz="3600" b="1" dirty="0">
                <a:latin typeface="Oswald" panose="02000503000000000000" pitchFamily="2" charset="0"/>
              </a:rPr>
              <a:t>A</a:t>
            </a:r>
          </a:p>
        </p:txBody>
      </p:sp>
      <p:sp>
        <p:nvSpPr>
          <p:cNvPr id="46" name="Freeform: Shape 45">
            <a:extLst>
              <a:ext uri="{FF2B5EF4-FFF2-40B4-BE49-F238E27FC236}">
                <a16:creationId xmlns:a16="http://schemas.microsoft.com/office/drawing/2014/main" id="{D538F5DF-262A-48C2-822B-67079CC26867}"/>
              </a:ext>
            </a:extLst>
          </p:cNvPr>
          <p:cNvSpPr/>
          <p:nvPr/>
        </p:nvSpPr>
        <p:spPr>
          <a:xfrm>
            <a:off x="408199" y="3784933"/>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F464DAAD-BCEB-4148-946C-86EC118C3DC8}"/>
              </a:ext>
            </a:extLst>
          </p:cNvPr>
          <p:cNvSpPr/>
          <p:nvPr/>
        </p:nvSpPr>
        <p:spPr>
          <a:xfrm>
            <a:off x="2591828" y="2948575"/>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60231C6A-F213-47C9-B37E-C104E5A2C019}"/>
              </a:ext>
            </a:extLst>
          </p:cNvPr>
          <p:cNvSpPr/>
          <p:nvPr/>
        </p:nvSpPr>
        <p:spPr>
          <a:xfrm>
            <a:off x="2706930" y="3070202"/>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6D9AC354-20CA-4B7D-9955-3D9E618AAE76}"/>
              </a:ext>
            </a:extLst>
          </p:cNvPr>
          <p:cNvSpPr txBox="1"/>
          <p:nvPr/>
        </p:nvSpPr>
        <p:spPr>
          <a:xfrm>
            <a:off x="3044170" y="3139205"/>
            <a:ext cx="1001486" cy="646331"/>
          </a:xfrm>
          <a:prstGeom prst="rect">
            <a:avLst/>
          </a:prstGeom>
          <a:noFill/>
        </p:spPr>
        <p:txBody>
          <a:bodyPr wrap="square" rtlCol="0">
            <a:spAutoFit/>
          </a:bodyPr>
          <a:lstStyle/>
          <a:p>
            <a:pPr algn="ctr"/>
            <a:r>
              <a:rPr lang="en-US" sz="3600" b="1" dirty="0">
                <a:latin typeface="Oswald" panose="02000503000000000000" pitchFamily="2" charset="0"/>
              </a:rPr>
              <a:t>B</a:t>
            </a:r>
          </a:p>
        </p:txBody>
      </p:sp>
      <p:sp>
        <p:nvSpPr>
          <p:cNvPr id="19" name="TextBox 18">
            <a:extLst>
              <a:ext uri="{FF2B5EF4-FFF2-40B4-BE49-F238E27FC236}">
                <a16:creationId xmlns:a16="http://schemas.microsoft.com/office/drawing/2014/main" id="{6B5E15BB-10A1-4E3D-9149-9ECC8C936215}"/>
              </a:ext>
            </a:extLst>
          </p:cNvPr>
          <p:cNvSpPr txBox="1"/>
          <p:nvPr/>
        </p:nvSpPr>
        <p:spPr>
          <a:xfrm>
            <a:off x="2701135" y="4743511"/>
            <a:ext cx="1621972" cy="400110"/>
          </a:xfrm>
          <a:prstGeom prst="rect">
            <a:avLst/>
          </a:prstGeom>
          <a:noFill/>
        </p:spPr>
        <p:txBody>
          <a:bodyPr wrap="square" rtlCol="0" anchor="ctr">
            <a:spAutoFit/>
          </a:bodyPr>
          <a:lstStyle/>
          <a:p>
            <a:pPr algn="ctr"/>
            <a:r>
              <a:rPr lang="en-US" sz="2000" dirty="0">
                <a:solidFill>
                  <a:schemeClr val="bg1"/>
                </a:solidFill>
              </a:rPr>
              <a:t>Idols</a:t>
            </a:r>
          </a:p>
        </p:txBody>
      </p:sp>
      <p:sp>
        <p:nvSpPr>
          <p:cNvPr id="47" name="Freeform: Shape 46">
            <a:extLst>
              <a:ext uri="{FF2B5EF4-FFF2-40B4-BE49-F238E27FC236}">
                <a16:creationId xmlns:a16="http://schemas.microsoft.com/office/drawing/2014/main" id="{EA2B1B30-DB22-401E-8157-3D2A306D748D}"/>
              </a:ext>
            </a:extLst>
          </p:cNvPr>
          <p:cNvSpPr/>
          <p:nvPr/>
        </p:nvSpPr>
        <p:spPr>
          <a:xfrm>
            <a:off x="2591825" y="3784933"/>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570490 w 2461848"/>
              <a:gd name="connsiteY9" fmla="*/ 0 h 3154401"/>
              <a:gd name="connsiteX10" fmla="*/ 663683 w 2461848"/>
              <a:gd name="connsiteY10" fmla="*/ 67872 h 3154401"/>
              <a:gd name="connsiteX11" fmla="*/ 1227060 w 2461848"/>
              <a:gd name="connsiteY11" fmla="*/ 208098 h 3154401"/>
              <a:gd name="connsiteX12" fmla="*/ 1790438 w 2461848"/>
              <a:gd name="connsiteY12" fmla="*/ 67872 h 3154401"/>
              <a:gd name="connsiteX13" fmla="*/ 1883630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570490" y="0"/>
                </a:lnTo>
                <a:lnTo>
                  <a:pt x="663683" y="67872"/>
                </a:lnTo>
                <a:cubicBezTo>
                  <a:pt x="807864" y="154511"/>
                  <a:pt x="1007048" y="208098"/>
                  <a:pt x="1227060" y="208098"/>
                </a:cubicBezTo>
                <a:cubicBezTo>
                  <a:pt x="1447073" y="208098"/>
                  <a:pt x="1646257" y="154511"/>
                  <a:pt x="1790438" y="67872"/>
                </a:cubicBezTo>
                <a:lnTo>
                  <a:pt x="1883630"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Rounded Corners 21">
            <a:extLst>
              <a:ext uri="{FF2B5EF4-FFF2-40B4-BE49-F238E27FC236}">
                <a16:creationId xmlns:a16="http://schemas.microsoft.com/office/drawing/2014/main" id="{F8A0D64B-61C5-4671-9008-B220C7918A0B}"/>
              </a:ext>
            </a:extLst>
          </p:cNvPr>
          <p:cNvSpPr/>
          <p:nvPr/>
        </p:nvSpPr>
        <p:spPr>
          <a:xfrm>
            <a:off x="4775453" y="2948575"/>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Rounded Corners 22">
            <a:extLst>
              <a:ext uri="{FF2B5EF4-FFF2-40B4-BE49-F238E27FC236}">
                <a16:creationId xmlns:a16="http://schemas.microsoft.com/office/drawing/2014/main" id="{80DD511C-81FF-4F93-97B9-71E23303E149}"/>
              </a:ext>
            </a:extLst>
          </p:cNvPr>
          <p:cNvSpPr/>
          <p:nvPr/>
        </p:nvSpPr>
        <p:spPr>
          <a:xfrm>
            <a:off x="4890555" y="3070202"/>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D5E09179-94EA-4EEA-A430-031F3D992723}"/>
              </a:ext>
            </a:extLst>
          </p:cNvPr>
          <p:cNvSpPr txBox="1"/>
          <p:nvPr/>
        </p:nvSpPr>
        <p:spPr>
          <a:xfrm>
            <a:off x="5227795" y="3139205"/>
            <a:ext cx="1001486" cy="646331"/>
          </a:xfrm>
          <a:prstGeom prst="rect">
            <a:avLst/>
          </a:prstGeom>
          <a:noFill/>
        </p:spPr>
        <p:txBody>
          <a:bodyPr wrap="square" rtlCol="0">
            <a:spAutoFit/>
          </a:bodyPr>
          <a:lstStyle/>
          <a:p>
            <a:pPr algn="ctr"/>
            <a:r>
              <a:rPr lang="en-US" sz="3600" b="1" dirty="0">
                <a:latin typeface="Oswald" panose="02000503000000000000" pitchFamily="2" charset="0"/>
              </a:rPr>
              <a:t>C</a:t>
            </a:r>
          </a:p>
        </p:txBody>
      </p:sp>
      <p:sp>
        <p:nvSpPr>
          <p:cNvPr id="48" name="Freeform: Shape 47">
            <a:extLst>
              <a:ext uri="{FF2B5EF4-FFF2-40B4-BE49-F238E27FC236}">
                <a16:creationId xmlns:a16="http://schemas.microsoft.com/office/drawing/2014/main" id="{A4599562-CEA4-4A69-BE5D-610C32C291E0}"/>
              </a:ext>
            </a:extLst>
          </p:cNvPr>
          <p:cNvSpPr/>
          <p:nvPr/>
        </p:nvSpPr>
        <p:spPr>
          <a:xfrm>
            <a:off x="4775451" y="3784933"/>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4 w 2461848"/>
              <a:gd name="connsiteY9" fmla="*/ 0 h 3154401"/>
              <a:gd name="connsiteX10" fmla="*/ 707406 w 2461848"/>
              <a:gd name="connsiteY10" fmla="*/ 67872 h 3154401"/>
              <a:gd name="connsiteX11" fmla="*/ 1270783 w 2461848"/>
              <a:gd name="connsiteY11" fmla="*/ 208098 h 3154401"/>
              <a:gd name="connsiteX12" fmla="*/ 1834161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4" y="0"/>
                </a:lnTo>
                <a:lnTo>
                  <a:pt x="707406" y="67872"/>
                </a:lnTo>
                <a:cubicBezTo>
                  <a:pt x="851587" y="154511"/>
                  <a:pt x="1050771" y="208098"/>
                  <a:pt x="1270783" y="208098"/>
                </a:cubicBezTo>
                <a:cubicBezTo>
                  <a:pt x="1490796" y="208098"/>
                  <a:pt x="1689980" y="154511"/>
                  <a:pt x="1834161"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Rounded Corners 28">
            <a:extLst>
              <a:ext uri="{FF2B5EF4-FFF2-40B4-BE49-F238E27FC236}">
                <a16:creationId xmlns:a16="http://schemas.microsoft.com/office/drawing/2014/main" id="{A1A4016E-E443-44AD-8282-844711648493}"/>
              </a:ext>
            </a:extLst>
          </p:cNvPr>
          <p:cNvSpPr/>
          <p:nvPr/>
        </p:nvSpPr>
        <p:spPr>
          <a:xfrm>
            <a:off x="6959079" y="2948575"/>
            <a:ext cx="1846385" cy="3196883"/>
          </a:xfrm>
          <a:prstGeom prst="roundRect">
            <a:avLst>
              <a:gd name="adj" fmla="val 11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Rounded Corners 29">
            <a:extLst>
              <a:ext uri="{FF2B5EF4-FFF2-40B4-BE49-F238E27FC236}">
                <a16:creationId xmlns:a16="http://schemas.microsoft.com/office/drawing/2014/main" id="{FECF3880-BF53-4AB5-B6DD-11309B2B2955}"/>
              </a:ext>
            </a:extLst>
          </p:cNvPr>
          <p:cNvSpPr/>
          <p:nvPr/>
        </p:nvSpPr>
        <p:spPr>
          <a:xfrm>
            <a:off x="7074181" y="3070202"/>
            <a:ext cx="1616177" cy="2953629"/>
          </a:xfrm>
          <a:prstGeom prst="roundRect">
            <a:avLst>
              <a:gd name="adj" fmla="val 1152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A2F45D13-2B9C-4956-97A4-FCA95B61B0C5}"/>
              </a:ext>
            </a:extLst>
          </p:cNvPr>
          <p:cNvSpPr txBox="1"/>
          <p:nvPr/>
        </p:nvSpPr>
        <p:spPr>
          <a:xfrm>
            <a:off x="7411421" y="3139205"/>
            <a:ext cx="1001486" cy="646331"/>
          </a:xfrm>
          <a:prstGeom prst="rect">
            <a:avLst/>
          </a:prstGeom>
          <a:noFill/>
        </p:spPr>
        <p:txBody>
          <a:bodyPr wrap="square" rtlCol="0">
            <a:spAutoFit/>
          </a:bodyPr>
          <a:lstStyle/>
          <a:p>
            <a:pPr algn="ctr"/>
            <a:r>
              <a:rPr lang="en-US" sz="3600" b="1" dirty="0">
                <a:latin typeface="Oswald" panose="02000503000000000000" pitchFamily="2" charset="0"/>
              </a:rPr>
              <a:t>D</a:t>
            </a:r>
          </a:p>
        </p:txBody>
      </p:sp>
      <p:sp>
        <p:nvSpPr>
          <p:cNvPr id="49" name="Freeform: Shape 48">
            <a:extLst>
              <a:ext uri="{FF2B5EF4-FFF2-40B4-BE49-F238E27FC236}">
                <a16:creationId xmlns:a16="http://schemas.microsoft.com/office/drawing/2014/main" id="{C893BBA6-2C70-49AA-872F-C1ED1A83A843}"/>
              </a:ext>
            </a:extLst>
          </p:cNvPr>
          <p:cNvSpPr/>
          <p:nvPr/>
        </p:nvSpPr>
        <p:spPr>
          <a:xfrm>
            <a:off x="6959076" y="3784933"/>
            <a:ext cx="1846386" cy="2365801"/>
          </a:xfrm>
          <a:custGeom>
            <a:avLst/>
            <a:gdLst>
              <a:gd name="connsiteX0" fmla="*/ 283704 w 2461848"/>
              <a:gd name="connsiteY0" fmla="*/ 428172 h 3154401"/>
              <a:gd name="connsiteX1" fmla="*/ 173274 w 2461848"/>
              <a:gd name="connsiteY1" fmla="*/ 450467 h 3154401"/>
              <a:gd name="connsiteX2" fmla="*/ 138669 w 2461848"/>
              <a:gd name="connsiteY2" fmla="*/ 469250 h 3154401"/>
              <a:gd name="connsiteX3" fmla="*/ 138669 w 2461848"/>
              <a:gd name="connsiteY3" fmla="*/ 2852057 h 3154401"/>
              <a:gd name="connsiteX4" fmla="*/ 2315812 w 2461848"/>
              <a:gd name="connsiteY4" fmla="*/ 2852057 h 3154401"/>
              <a:gd name="connsiteX5" fmla="*/ 2315812 w 2461848"/>
              <a:gd name="connsiteY5" fmla="*/ 465251 h 3154401"/>
              <a:gd name="connsiteX6" fmla="*/ 2288575 w 2461848"/>
              <a:gd name="connsiteY6" fmla="*/ 450467 h 3154401"/>
              <a:gd name="connsiteX7" fmla="*/ 2178145 w 2461848"/>
              <a:gd name="connsiteY7" fmla="*/ 428172 h 3154401"/>
              <a:gd name="connsiteX8" fmla="*/ 283704 w 2461848"/>
              <a:gd name="connsiteY8" fmla="*/ 0 h 3154401"/>
              <a:gd name="connsiteX9" fmla="*/ 614213 w 2461848"/>
              <a:gd name="connsiteY9" fmla="*/ 0 h 3154401"/>
              <a:gd name="connsiteX10" fmla="*/ 707406 w 2461848"/>
              <a:gd name="connsiteY10" fmla="*/ 67872 h 3154401"/>
              <a:gd name="connsiteX11" fmla="*/ 1270783 w 2461848"/>
              <a:gd name="connsiteY11" fmla="*/ 208098 h 3154401"/>
              <a:gd name="connsiteX12" fmla="*/ 1834160 w 2461848"/>
              <a:gd name="connsiteY12" fmla="*/ 67872 h 3154401"/>
              <a:gd name="connsiteX13" fmla="*/ 1927353 w 2461848"/>
              <a:gd name="connsiteY13" fmla="*/ 0 h 3154401"/>
              <a:gd name="connsiteX14" fmla="*/ 2178145 w 2461848"/>
              <a:gd name="connsiteY14" fmla="*/ 0 h 3154401"/>
              <a:gd name="connsiteX15" fmla="*/ 2461848 w 2461848"/>
              <a:gd name="connsiteY15" fmla="*/ 283703 h 3154401"/>
              <a:gd name="connsiteX16" fmla="*/ 2461848 w 2461848"/>
              <a:gd name="connsiteY16" fmla="*/ 711875 h 3154401"/>
              <a:gd name="connsiteX17" fmla="*/ 2461847 w 2461848"/>
              <a:gd name="connsiteY17" fmla="*/ 711865 h 3154401"/>
              <a:gd name="connsiteX18" fmla="*/ 2461847 w 2461848"/>
              <a:gd name="connsiteY18" fmla="*/ 2870698 h 3154401"/>
              <a:gd name="connsiteX19" fmla="*/ 2178144 w 2461848"/>
              <a:gd name="connsiteY19" fmla="*/ 3154401 h 3154401"/>
              <a:gd name="connsiteX20" fmla="*/ 283703 w 2461848"/>
              <a:gd name="connsiteY20" fmla="*/ 3154401 h 3154401"/>
              <a:gd name="connsiteX21" fmla="*/ 0 w 2461848"/>
              <a:gd name="connsiteY21" fmla="*/ 2870698 h 3154401"/>
              <a:gd name="connsiteX22" fmla="*/ 0 w 2461848"/>
              <a:gd name="connsiteY22" fmla="*/ 283703 h 3154401"/>
              <a:gd name="connsiteX23" fmla="*/ 83095 w 2461848"/>
              <a:gd name="connsiteY23" fmla="*/ 83095 h 3154401"/>
              <a:gd name="connsiteX24" fmla="*/ 83096 w 2461848"/>
              <a:gd name="connsiteY24" fmla="*/ 83095 h 3154401"/>
              <a:gd name="connsiteX25" fmla="*/ 125083 w 2461848"/>
              <a:gd name="connsiteY25" fmla="*/ 48452 h 3154401"/>
              <a:gd name="connsiteX26" fmla="*/ 283704 w 2461848"/>
              <a:gd name="connsiteY26" fmla="*/ 0 h 3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1848" h="3154401">
                <a:moveTo>
                  <a:pt x="283704" y="428172"/>
                </a:moveTo>
                <a:cubicBezTo>
                  <a:pt x="244533" y="428172"/>
                  <a:pt x="207216" y="436111"/>
                  <a:pt x="173274" y="450467"/>
                </a:cubicBezTo>
                <a:lnTo>
                  <a:pt x="138669" y="469250"/>
                </a:lnTo>
                <a:lnTo>
                  <a:pt x="138669" y="2852057"/>
                </a:lnTo>
                <a:lnTo>
                  <a:pt x="2315812" y="2852057"/>
                </a:lnTo>
                <a:lnTo>
                  <a:pt x="2315812" y="465251"/>
                </a:lnTo>
                <a:lnTo>
                  <a:pt x="2288575" y="450467"/>
                </a:lnTo>
                <a:cubicBezTo>
                  <a:pt x="2254634" y="436111"/>
                  <a:pt x="2217316" y="428172"/>
                  <a:pt x="2178145" y="428172"/>
                </a:cubicBezTo>
                <a:close/>
                <a:moveTo>
                  <a:pt x="283704" y="0"/>
                </a:moveTo>
                <a:lnTo>
                  <a:pt x="614213" y="0"/>
                </a:lnTo>
                <a:lnTo>
                  <a:pt x="707406" y="67872"/>
                </a:lnTo>
                <a:cubicBezTo>
                  <a:pt x="851587" y="154511"/>
                  <a:pt x="1050771" y="208098"/>
                  <a:pt x="1270783" y="208098"/>
                </a:cubicBezTo>
                <a:cubicBezTo>
                  <a:pt x="1490795" y="208098"/>
                  <a:pt x="1689980" y="154511"/>
                  <a:pt x="1834160" y="67872"/>
                </a:cubicBezTo>
                <a:lnTo>
                  <a:pt x="1927353" y="0"/>
                </a:lnTo>
                <a:lnTo>
                  <a:pt x="2178145" y="0"/>
                </a:lnTo>
                <a:cubicBezTo>
                  <a:pt x="2334830" y="0"/>
                  <a:pt x="2461848" y="127018"/>
                  <a:pt x="2461848" y="283703"/>
                </a:cubicBezTo>
                <a:lnTo>
                  <a:pt x="2461848" y="711875"/>
                </a:lnTo>
                <a:lnTo>
                  <a:pt x="2461847" y="711865"/>
                </a:lnTo>
                <a:lnTo>
                  <a:pt x="2461847" y="2870698"/>
                </a:lnTo>
                <a:cubicBezTo>
                  <a:pt x="2461847" y="3027383"/>
                  <a:pt x="2334829" y="3154401"/>
                  <a:pt x="2178144" y="3154401"/>
                </a:cubicBezTo>
                <a:lnTo>
                  <a:pt x="283703" y="3154401"/>
                </a:lnTo>
                <a:cubicBezTo>
                  <a:pt x="127018" y="3154401"/>
                  <a:pt x="0" y="3027383"/>
                  <a:pt x="0" y="2870698"/>
                </a:cubicBezTo>
                <a:lnTo>
                  <a:pt x="0" y="283703"/>
                </a:lnTo>
                <a:cubicBezTo>
                  <a:pt x="0" y="205361"/>
                  <a:pt x="31755" y="134435"/>
                  <a:pt x="83095" y="83095"/>
                </a:cubicBezTo>
                <a:lnTo>
                  <a:pt x="83096" y="83095"/>
                </a:lnTo>
                <a:lnTo>
                  <a:pt x="125083" y="48452"/>
                </a:lnTo>
                <a:cubicBezTo>
                  <a:pt x="170362" y="17862"/>
                  <a:pt x="224947" y="0"/>
                  <a:pt x="283704"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a:extLst>
              <a:ext uri="{FF2B5EF4-FFF2-40B4-BE49-F238E27FC236}">
                <a16:creationId xmlns:a16="http://schemas.microsoft.com/office/drawing/2014/main" id="{CCF43A7A-E16E-4633-8174-2F9E96EB97ED}"/>
              </a:ext>
            </a:extLst>
          </p:cNvPr>
          <p:cNvSpPr/>
          <p:nvPr/>
        </p:nvSpPr>
        <p:spPr>
          <a:xfrm>
            <a:off x="408200" y="6214461"/>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D832F11C-B89A-40F1-BB1A-1A105FA1E29B}"/>
              </a:ext>
            </a:extLst>
          </p:cNvPr>
          <p:cNvSpPr/>
          <p:nvPr/>
        </p:nvSpPr>
        <p:spPr>
          <a:xfrm>
            <a:off x="2591825" y="6214461"/>
            <a:ext cx="1731281" cy="337959"/>
          </a:xfrm>
          <a:prstGeom prst="ellipse">
            <a:avLst/>
          </a:prstGeom>
          <a:gradFill flip="none" rotWithShape="1">
            <a:gsLst>
              <a:gs pos="0">
                <a:schemeClr val="tx1">
                  <a:alpha val="29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EDC7C002-F1AC-4989-91D3-22328A738F0C}"/>
              </a:ext>
            </a:extLst>
          </p:cNvPr>
          <p:cNvSpPr/>
          <p:nvPr/>
        </p:nvSpPr>
        <p:spPr>
          <a:xfrm>
            <a:off x="4775451" y="6214461"/>
            <a:ext cx="1731281" cy="337959"/>
          </a:xfrm>
          <a:prstGeom prst="ellipse">
            <a:avLst/>
          </a:prstGeom>
          <a:gradFill flip="none" rotWithShape="1">
            <a:gsLst>
              <a:gs pos="0">
                <a:schemeClr val="tx1">
                  <a:alpha val="26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D18823AE-08F1-4543-9231-006441FF7CBE}"/>
              </a:ext>
            </a:extLst>
          </p:cNvPr>
          <p:cNvSpPr/>
          <p:nvPr/>
        </p:nvSpPr>
        <p:spPr>
          <a:xfrm>
            <a:off x="6959077" y="6214461"/>
            <a:ext cx="1731281" cy="337959"/>
          </a:xfrm>
          <a:prstGeom prst="ellipse">
            <a:avLst/>
          </a:prstGeom>
          <a:gradFill flip="none" rotWithShape="1">
            <a:gsLst>
              <a:gs pos="0">
                <a:schemeClr val="tx1">
                  <a:alpha val="30000"/>
                </a:schemeClr>
              </a:gs>
              <a:gs pos="100000">
                <a:srgbClr val="A9C6C9">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3" name="Picture 6" descr="Image result for surah an-nasr calligraphy in 2021 | Calligraphy, Graphic,  Art">
            <a:extLst>
              <a:ext uri="{FF2B5EF4-FFF2-40B4-BE49-F238E27FC236}">
                <a16:creationId xmlns:a16="http://schemas.microsoft.com/office/drawing/2014/main" id="{08DC70AF-B832-4CB7-88BE-64983A7180B9}"/>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3772039" y="6119623"/>
            <a:ext cx="1554480" cy="6103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DD4560-EC69-49B2-A9CD-454E406C85D6}"/>
              </a:ext>
            </a:extLst>
          </p:cNvPr>
          <p:cNvSpPr txBox="1"/>
          <p:nvPr/>
        </p:nvSpPr>
        <p:spPr>
          <a:xfrm>
            <a:off x="112103" y="0"/>
            <a:ext cx="9031897" cy="3005951"/>
          </a:xfrm>
          <a:prstGeom prst="rect">
            <a:avLst/>
          </a:prstGeom>
          <a:noFill/>
        </p:spPr>
        <p:txBody>
          <a:bodyPr wrap="square" rtlCol="0">
            <a:spAutoFit/>
          </a:bodyPr>
          <a:lstStyle/>
          <a:p>
            <a:r>
              <a:rPr lang="en-US" sz="2800" dirty="0">
                <a:solidFill>
                  <a:schemeClr val="accent6">
                    <a:lumMod val="40000"/>
                    <a:lumOff val="60000"/>
                  </a:schemeClr>
                </a:solidFill>
              </a:rPr>
              <a:t>Question 10</a:t>
            </a:r>
            <a:br>
              <a:rPr lang="en-US" sz="2800" dirty="0">
                <a:solidFill>
                  <a:schemeClr val="accent6">
                    <a:lumMod val="40000"/>
                    <a:lumOff val="60000"/>
                  </a:schemeClr>
                </a:solidFill>
              </a:rPr>
            </a:br>
            <a:endParaRPr lang="en-US" sz="2800" dirty="0">
              <a:solidFill>
                <a:schemeClr val="accent6">
                  <a:lumMod val="40000"/>
                  <a:lumOff val="60000"/>
                </a:schemeClr>
              </a:solidFill>
            </a:endParaRPr>
          </a:p>
          <a:p>
            <a:pPr>
              <a:lnSpc>
                <a:spcPts val="4000"/>
              </a:lnSpc>
            </a:pPr>
            <a:r>
              <a:rPr lang="en-US" sz="3200" dirty="0">
                <a:solidFill>
                  <a:schemeClr val="accent6">
                    <a:lumMod val="40000"/>
                    <a:lumOff val="60000"/>
                  </a:schemeClr>
                </a:solidFill>
              </a:rPr>
              <a:t>While the more comprehensive meaning of </a:t>
            </a:r>
            <a:r>
              <a:rPr lang="en-US" sz="3200" dirty="0" err="1">
                <a:solidFill>
                  <a:schemeClr val="accent6">
                    <a:lumMod val="40000"/>
                    <a:lumOff val="60000"/>
                  </a:schemeClr>
                </a:solidFill>
              </a:rPr>
              <a:t>Taghout</a:t>
            </a:r>
            <a:r>
              <a:rPr lang="en-US" sz="3200" dirty="0">
                <a:solidFill>
                  <a:schemeClr val="accent6">
                    <a:lumMod val="40000"/>
                    <a:lumOff val="60000"/>
                  </a:schemeClr>
                </a:solidFill>
              </a:rPr>
              <a:t> (from root word </a:t>
            </a:r>
            <a:r>
              <a:rPr lang="en-US" sz="3200" dirty="0" err="1">
                <a:solidFill>
                  <a:schemeClr val="accent6">
                    <a:lumMod val="40000"/>
                    <a:lumOff val="60000"/>
                  </a:schemeClr>
                </a:solidFill>
              </a:rPr>
              <a:t>Tagha</a:t>
            </a:r>
            <a:r>
              <a:rPr lang="en-US" sz="3200" dirty="0">
                <a:solidFill>
                  <a:schemeClr val="accent6">
                    <a:lumMod val="40000"/>
                    <a:lumOff val="60000"/>
                  </a:schemeClr>
                </a:solidFill>
              </a:rPr>
              <a:t>) is ‘to exceed the proper bounds or limits’, which of the following are also considered </a:t>
            </a:r>
            <a:r>
              <a:rPr lang="en-US" sz="3200" dirty="0" err="1">
                <a:solidFill>
                  <a:schemeClr val="accent6">
                    <a:lumMod val="40000"/>
                    <a:lumOff val="60000"/>
                  </a:schemeClr>
                </a:solidFill>
              </a:rPr>
              <a:t>taghout</a:t>
            </a:r>
            <a:r>
              <a:rPr lang="en-US" sz="3200" dirty="0">
                <a:solidFill>
                  <a:schemeClr val="accent6">
                    <a:lumMod val="40000"/>
                    <a:lumOff val="60000"/>
                  </a:schemeClr>
                </a:solidFill>
              </a:rPr>
              <a:t>?</a:t>
            </a:r>
          </a:p>
        </p:txBody>
      </p:sp>
      <p:sp>
        <p:nvSpPr>
          <p:cNvPr id="44" name="TextBox 43">
            <a:extLst>
              <a:ext uri="{FF2B5EF4-FFF2-40B4-BE49-F238E27FC236}">
                <a16:creationId xmlns:a16="http://schemas.microsoft.com/office/drawing/2014/main" id="{C50FA663-3F0B-480E-884A-15874FA5D45E}"/>
              </a:ext>
            </a:extLst>
          </p:cNvPr>
          <p:cNvSpPr txBox="1"/>
          <p:nvPr/>
        </p:nvSpPr>
        <p:spPr>
          <a:xfrm>
            <a:off x="523304" y="4743511"/>
            <a:ext cx="1621972" cy="400110"/>
          </a:xfrm>
          <a:prstGeom prst="rect">
            <a:avLst/>
          </a:prstGeom>
          <a:noFill/>
        </p:spPr>
        <p:txBody>
          <a:bodyPr wrap="square" rtlCol="0" anchor="ctr">
            <a:spAutoFit/>
          </a:bodyPr>
          <a:lstStyle/>
          <a:p>
            <a:pPr algn="ctr"/>
            <a:r>
              <a:rPr lang="en-US" sz="2000" dirty="0">
                <a:solidFill>
                  <a:schemeClr val="bg1"/>
                </a:solidFill>
              </a:rPr>
              <a:t>Stones</a:t>
            </a:r>
          </a:p>
        </p:txBody>
      </p:sp>
      <p:sp>
        <p:nvSpPr>
          <p:cNvPr id="45" name="TextBox 44">
            <a:extLst>
              <a:ext uri="{FF2B5EF4-FFF2-40B4-BE49-F238E27FC236}">
                <a16:creationId xmlns:a16="http://schemas.microsoft.com/office/drawing/2014/main" id="{D60C5893-12D8-4AD5-A3FB-D816EEB87B5B}"/>
              </a:ext>
            </a:extLst>
          </p:cNvPr>
          <p:cNvSpPr txBox="1"/>
          <p:nvPr/>
        </p:nvSpPr>
        <p:spPr>
          <a:xfrm>
            <a:off x="7041270" y="4589623"/>
            <a:ext cx="1621972" cy="707886"/>
          </a:xfrm>
          <a:prstGeom prst="rect">
            <a:avLst/>
          </a:prstGeom>
          <a:noFill/>
        </p:spPr>
        <p:txBody>
          <a:bodyPr wrap="square" rtlCol="0" anchor="ctr">
            <a:spAutoFit/>
          </a:bodyPr>
          <a:lstStyle/>
          <a:p>
            <a:pPr algn="ctr"/>
            <a:r>
              <a:rPr lang="en-US" sz="2000" dirty="0">
                <a:solidFill>
                  <a:schemeClr val="bg1"/>
                </a:solidFill>
              </a:rPr>
              <a:t>All of the above</a:t>
            </a:r>
          </a:p>
        </p:txBody>
      </p:sp>
      <p:sp>
        <p:nvSpPr>
          <p:cNvPr id="50" name="TextBox 49">
            <a:extLst>
              <a:ext uri="{FF2B5EF4-FFF2-40B4-BE49-F238E27FC236}">
                <a16:creationId xmlns:a16="http://schemas.microsoft.com/office/drawing/2014/main" id="{DACBAF96-517E-46F1-AF9B-6CB2EA40D187}"/>
              </a:ext>
            </a:extLst>
          </p:cNvPr>
          <p:cNvSpPr txBox="1"/>
          <p:nvPr/>
        </p:nvSpPr>
        <p:spPr>
          <a:xfrm>
            <a:off x="4884760" y="4743511"/>
            <a:ext cx="1621972" cy="400110"/>
          </a:xfrm>
          <a:prstGeom prst="rect">
            <a:avLst/>
          </a:prstGeom>
          <a:noFill/>
        </p:spPr>
        <p:txBody>
          <a:bodyPr wrap="square" rtlCol="0" anchor="ctr">
            <a:spAutoFit/>
          </a:bodyPr>
          <a:lstStyle/>
          <a:p>
            <a:pPr algn="ctr"/>
            <a:r>
              <a:rPr lang="en-US" sz="2000" dirty="0" err="1">
                <a:solidFill>
                  <a:schemeClr val="bg1"/>
                </a:solidFill>
              </a:rPr>
              <a:t>Shaytan</a:t>
            </a:r>
            <a:endParaRPr lang="en-US" sz="2000" dirty="0">
              <a:solidFill>
                <a:schemeClr val="bg1"/>
              </a:solidFill>
            </a:endParaRPr>
          </a:p>
        </p:txBody>
      </p:sp>
    </p:spTree>
    <p:extLst>
      <p:ext uri="{BB962C8B-B14F-4D97-AF65-F5344CB8AC3E}">
        <p14:creationId xmlns:p14="http://schemas.microsoft.com/office/powerpoint/2010/main" val="1967812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44"/>
                                        </p:tgtEl>
                                        <p:attrNameLst>
                                          <p:attrName>ppt_x</p:attrName>
                                        </p:attrNameLst>
                                      </p:cBhvr>
                                      <p:tavLst>
                                        <p:tav tm="0">
                                          <p:val>
                                            <p:strVal val="ppt_x"/>
                                          </p:val>
                                        </p:tav>
                                        <p:tav tm="100000">
                                          <p:val>
                                            <p:strVal val="ppt_x"/>
                                          </p:val>
                                        </p:tav>
                                      </p:tavLst>
                                    </p:anim>
                                    <p:anim calcmode="lin" valueType="num">
                                      <p:cBhvr additive="base">
                                        <p:cTn id="15" dur="500"/>
                                        <p:tgtEl>
                                          <p:spTgt spid="44"/>
                                        </p:tgtEl>
                                        <p:attrNameLst>
                                          <p:attrName>ppt_y</p:attrName>
                                        </p:attrNameLst>
                                      </p:cBhvr>
                                      <p:tavLst>
                                        <p:tav tm="0">
                                          <p:val>
                                            <p:strVal val="ppt_y"/>
                                          </p:val>
                                        </p:tav>
                                        <p:tav tm="100000">
                                          <p:val>
                                            <p:strVal val="1+ppt_h/2"/>
                                          </p:val>
                                        </p:tav>
                                      </p:tavLst>
                                    </p:anim>
                                    <p:set>
                                      <p:cBhvr>
                                        <p:cTn id="16" dur="1" fill="hold">
                                          <p:stCondLst>
                                            <p:cond delay="499"/>
                                          </p:stCondLst>
                                        </p:cTn>
                                        <p:tgtEl>
                                          <p:spTgt spid="44"/>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8"/>
                                        </p:tgtEl>
                                        <p:attrNameLst>
                                          <p:attrName>ppt_x</p:attrName>
                                        </p:attrNameLst>
                                      </p:cBhvr>
                                      <p:tavLst>
                                        <p:tav tm="0">
                                          <p:val>
                                            <p:strVal val="ppt_x"/>
                                          </p:val>
                                        </p:tav>
                                        <p:tav tm="100000">
                                          <p:val>
                                            <p:strVal val="ppt_x"/>
                                          </p:val>
                                        </p:tav>
                                      </p:tavLst>
                                    </p:anim>
                                    <p:anim calcmode="lin" valueType="num">
                                      <p:cBhvr additive="base">
                                        <p:cTn id="23" dur="500"/>
                                        <p:tgtEl>
                                          <p:spTgt spid="18"/>
                                        </p:tgtEl>
                                        <p:attrNameLst>
                                          <p:attrName>ppt_y</p:attrName>
                                        </p:attrNameLst>
                                      </p:cBhvr>
                                      <p:tavLst>
                                        <p:tav tm="0">
                                          <p:val>
                                            <p:strVal val="ppt_y"/>
                                          </p:val>
                                        </p:tav>
                                        <p:tav tm="100000">
                                          <p:val>
                                            <p:strVal val="1+ppt_h/2"/>
                                          </p:val>
                                        </p:tav>
                                      </p:tavLst>
                                    </p:anim>
                                    <p:set>
                                      <p:cBhvr>
                                        <p:cTn id="24" dur="1" fill="hold">
                                          <p:stCondLst>
                                            <p:cond delay="499"/>
                                          </p:stCondLst>
                                        </p:cTn>
                                        <p:tgtEl>
                                          <p:spTgt spid="18"/>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9"/>
                                        </p:tgtEl>
                                        <p:attrNameLst>
                                          <p:attrName>ppt_x</p:attrName>
                                        </p:attrNameLst>
                                      </p:cBhvr>
                                      <p:tavLst>
                                        <p:tav tm="0">
                                          <p:val>
                                            <p:strVal val="ppt_x"/>
                                          </p:val>
                                        </p:tav>
                                        <p:tav tm="100000">
                                          <p:val>
                                            <p:strVal val="ppt_x"/>
                                          </p:val>
                                        </p:tav>
                                      </p:tavLst>
                                    </p:anim>
                                    <p:anim calcmode="lin" valueType="num">
                                      <p:cBhvr additive="base">
                                        <p:cTn id="27" dur="500"/>
                                        <p:tgtEl>
                                          <p:spTgt spid="19"/>
                                        </p:tgtEl>
                                        <p:attrNameLst>
                                          <p:attrName>ppt_y</p:attrName>
                                        </p:attrNameLst>
                                      </p:cBhvr>
                                      <p:tavLst>
                                        <p:tav tm="0">
                                          <p:val>
                                            <p:strVal val="ppt_y"/>
                                          </p:val>
                                        </p:tav>
                                        <p:tav tm="100000">
                                          <p:val>
                                            <p:strVal val="1+ppt_h/2"/>
                                          </p:val>
                                        </p:tav>
                                      </p:tavLst>
                                    </p:anim>
                                    <p:set>
                                      <p:cBhvr>
                                        <p:cTn id="28" dur="1" fill="hold">
                                          <p:stCondLst>
                                            <p:cond delay="499"/>
                                          </p:stCondLst>
                                        </p:cTn>
                                        <p:tgtEl>
                                          <p:spTgt spid="19"/>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23"/>
                                        </p:tgtEl>
                                        <p:attrNameLst>
                                          <p:attrName>ppt_x</p:attrName>
                                        </p:attrNameLst>
                                      </p:cBhvr>
                                      <p:tavLst>
                                        <p:tav tm="0">
                                          <p:val>
                                            <p:strVal val="ppt_x"/>
                                          </p:val>
                                        </p:tav>
                                        <p:tav tm="100000">
                                          <p:val>
                                            <p:strVal val="ppt_x"/>
                                          </p:val>
                                        </p:tav>
                                      </p:tavLst>
                                    </p:anim>
                                    <p:anim calcmode="lin" valueType="num">
                                      <p:cBhvr additive="base">
                                        <p:cTn id="31" dur="500"/>
                                        <p:tgtEl>
                                          <p:spTgt spid="23"/>
                                        </p:tgtEl>
                                        <p:attrNameLst>
                                          <p:attrName>ppt_y</p:attrName>
                                        </p:attrNameLst>
                                      </p:cBhvr>
                                      <p:tavLst>
                                        <p:tav tm="0">
                                          <p:val>
                                            <p:strVal val="ppt_y"/>
                                          </p:val>
                                        </p:tav>
                                        <p:tav tm="100000">
                                          <p:val>
                                            <p:strVal val="1+ppt_h/2"/>
                                          </p:val>
                                        </p:tav>
                                      </p:tavLst>
                                    </p:anim>
                                    <p:set>
                                      <p:cBhvr>
                                        <p:cTn id="32" dur="1" fill="hold">
                                          <p:stCondLst>
                                            <p:cond delay="499"/>
                                          </p:stCondLst>
                                        </p:cTn>
                                        <p:tgtEl>
                                          <p:spTgt spid="23"/>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25"/>
                                        </p:tgtEl>
                                        <p:attrNameLst>
                                          <p:attrName>ppt_x</p:attrName>
                                        </p:attrNameLst>
                                      </p:cBhvr>
                                      <p:tavLst>
                                        <p:tav tm="0">
                                          <p:val>
                                            <p:strVal val="ppt_x"/>
                                          </p:val>
                                        </p:tav>
                                        <p:tav tm="100000">
                                          <p:val>
                                            <p:strVal val="ppt_x"/>
                                          </p:val>
                                        </p:tav>
                                      </p:tavLst>
                                    </p:anim>
                                    <p:anim calcmode="lin" valueType="num">
                                      <p:cBhvr additive="base">
                                        <p:cTn id="35" dur="500"/>
                                        <p:tgtEl>
                                          <p:spTgt spid="25"/>
                                        </p:tgtEl>
                                        <p:attrNameLst>
                                          <p:attrName>ppt_y</p:attrName>
                                        </p:attrNameLst>
                                      </p:cBhvr>
                                      <p:tavLst>
                                        <p:tav tm="0">
                                          <p:val>
                                            <p:strVal val="ppt_y"/>
                                          </p:val>
                                        </p:tav>
                                        <p:tav tm="100000">
                                          <p:val>
                                            <p:strVal val="1+ppt_h/2"/>
                                          </p:val>
                                        </p:tav>
                                      </p:tavLst>
                                    </p:anim>
                                    <p:set>
                                      <p:cBhvr>
                                        <p:cTn id="36" dur="1" fill="hold">
                                          <p:stCondLst>
                                            <p:cond delay="499"/>
                                          </p:stCondLst>
                                        </p:cTn>
                                        <p:tgtEl>
                                          <p:spTgt spid="25"/>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50"/>
                                        </p:tgtEl>
                                        <p:attrNameLst>
                                          <p:attrName>ppt_x</p:attrName>
                                        </p:attrNameLst>
                                      </p:cBhvr>
                                      <p:tavLst>
                                        <p:tav tm="0">
                                          <p:val>
                                            <p:strVal val="ppt_x"/>
                                          </p:val>
                                        </p:tav>
                                        <p:tav tm="100000">
                                          <p:val>
                                            <p:strVal val="ppt_x"/>
                                          </p:val>
                                        </p:tav>
                                      </p:tavLst>
                                    </p:anim>
                                    <p:anim calcmode="lin" valueType="num">
                                      <p:cBhvr additive="base">
                                        <p:cTn id="39" dur="500"/>
                                        <p:tgtEl>
                                          <p:spTgt spid="50"/>
                                        </p:tgtEl>
                                        <p:attrNameLst>
                                          <p:attrName>ppt_y</p:attrName>
                                        </p:attrNameLst>
                                      </p:cBhvr>
                                      <p:tavLst>
                                        <p:tav tm="0">
                                          <p:val>
                                            <p:strVal val="ppt_y"/>
                                          </p:val>
                                        </p:tav>
                                        <p:tav tm="100000">
                                          <p:val>
                                            <p:strVal val="1+ppt_h/2"/>
                                          </p:val>
                                        </p:tav>
                                      </p:tavLst>
                                    </p:anim>
                                    <p:set>
                                      <p:cBhvr>
                                        <p:cTn id="40"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6" grpId="0" animBg="1"/>
      <p:bldP spid="18" grpId="0"/>
      <p:bldP spid="19" grpId="0"/>
      <p:bldP spid="23" grpId="0" animBg="1"/>
      <p:bldP spid="25" grpId="0"/>
      <p:bldP spid="44"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ROOD SHARIF .durood e pak . salawat.durood e nemat e uzma.DUROOD SHARIF |  Islamic inspirational quotes, Islamic love quotes, Quran quotes">
            <a:extLst>
              <a:ext uri="{FF2B5EF4-FFF2-40B4-BE49-F238E27FC236}">
                <a16:creationId xmlns:a16="http://schemas.microsoft.com/office/drawing/2014/main" id="{254B1B85-6F2C-4CB1-B30E-18DAC35AF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45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0" name="Picture 4" descr="Download Kaba Transparent Image - Kaaba Hd Png - Full Size PNG Image -  PNGkit">
            <a:extLst>
              <a:ext uri="{FF2B5EF4-FFF2-40B4-BE49-F238E27FC236}">
                <a16:creationId xmlns:a16="http://schemas.microsoft.com/office/drawing/2014/main" id="{81D23FB1-4141-4202-87D6-4181662AB07E}"/>
              </a:ext>
            </a:extLst>
          </p:cNvPr>
          <p:cNvPicPr>
            <a:picLocks noChangeAspect="1" noChangeArrowheads="1"/>
          </p:cNvPicPr>
          <p:nvPr/>
        </p:nvPicPr>
        <p:blipFill rotWithShape="1">
          <a:blip r:embed="rId2">
            <a:clrChange>
              <a:clrFrom>
                <a:srgbClr val="F6F6F6"/>
              </a:clrFrom>
              <a:clrTo>
                <a:srgbClr val="F6F6F6">
                  <a:alpha val="0"/>
                </a:srgbClr>
              </a:clrTo>
            </a:clrChange>
            <a:alphaModFix amt="18000"/>
            <a:extLst>
              <a:ext uri="{28A0092B-C50C-407E-A947-70E740481C1C}">
                <a14:useLocalDpi xmlns:a14="http://schemas.microsoft.com/office/drawing/2010/main" val="0"/>
              </a:ext>
            </a:extLst>
          </a:blip>
          <a:srcRect l="11866" r="17447" b="-1"/>
          <a:stretch/>
        </p:blipFill>
        <p:spPr bwMode="auto">
          <a:xfrm>
            <a:off x="1886509" y="-4011"/>
            <a:ext cx="56532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8F76B71B-814E-4918-B13A-419C69240965}"/>
              </a:ext>
            </a:extLst>
          </p:cNvPr>
          <p:cNvSpPr txBox="1"/>
          <p:nvPr/>
        </p:nvSpPr>
        <p:spPr>
          <a:xfrm>
            <a:off x="158691" y="881497"/>
            <a:ext cx="5255339" cy="5925340"/>
          </a:xfrm>
          <a:prstGeom prst="rect">
            <a:avLst/>
          </a:prstGeom>
          <a:noFill/>
        </p:spPr>
        <p:txBody>
          <a:bodyPr wrap="square">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ea typeface="+mn-ea"/>
                <a:cs typeface="+mn-cs"/>
              </a:rPr>
              <a:t>Current Order of Compilation</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ea typeface="+mn-ea"/>
                <a:cs typeface="+mn-cs"/>
              </a:rPr>
              <a:t>Location</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ea typeface="+mn-ea"/>
                <a:cs typeface="+mn-cs"/>
              </a:rPr>
              <a:t>Order of Revelation</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ea typeface="+mn-ea"/>
                <a:cs typeface="+mn-cs"/>
              </a:rPr>
              <a:t>Ayaah / Words / Letters</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ea typeface="+mn-ea"/>
                <a:cs typeface="+mn-cs"/>
              </a:rPr>
              <a:t>Revealed in</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ea typeface="+mn-ea"/>
                <a:cs typeface="+mn-cs"/>
              </a:rPr>
              <a:t>Classification</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ea typeface="+mn-ea"/>
                <a:cs typeface="+mn-cs"/>
              </a:rPr>
              <a:t>Other Names</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ea typeface="+mn-ea"/>
                <a:cs typeface="+mn-cs"/>
              </a:rPr>
              <a:t>Unique Root Words</a:t>
            </a:r>
          </a:p>
        </p:txBody>
      </p:sp>
      <p:cxnSp>
        <p:nvCxnSpPr>
          <p:cNvPr id="31" name="Straight Connector 30">
            <a:extLst>
              <a:ext uri="{FF2B5EF4-FFF2-40B4-BE49-F238E27FC236}">
                <a16:creationId xmlns:a16="http://schemas.microsoft.com/office/drawing/2014/main" id="{1C49C51B-ADDC-46C4-BBB8-E525E1208525}"/>
              </a:ext>
            </a:extLst>
          </p:cNvPr>
          <p:cNvCxnSpPr/>
          <p:nvPr/>
        </p:nvCxnSpPr>
        <p:spPr>
          <a:xfrm>
            <a:off x="5478761" y="1225762"/>
            <a:ext cx="0" cy="5416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AB49BDA-3FB9-4E1F-B602-2A250E003BDD}"/>
              </a:ext>
            </a:extLst>
          </p:cNvPr>
          <p:cNvSpPr txBox="1"/>
          <p:nvPr/>
        </p:nvSpPr>
        <p:spPr>
          <a:xfrm>
            <a:off x="158692" y="25891"/>
            <a:ext cx="5376985" cy="830997"/>
          </a:xfrm>
          <a:prstGeom prst="rect">
            <a:avLst/>
          </a:prstGeom>
          <a:noFill/>
        </p:spPr>
        <p:txBody>
          <a:bodyPr wrap="none" rtlCol="0">
            <a:spAutoFit/>
          </a:bodyPr>
          <a:lstStyle/>
          <a:p>
            <a:r>
              <a:rPr lang="en-US" sz="4800" b="1" dirty="0">
                <a:solidFill>
                  <a:schemeClr val="accent4">
                    <a:lumMod val="60000"/>
                    <a:lumOff val="40000"/>
                  </a:schemeClr>
                </a:solidFill>
              </a:rPr>
              <a:t>General Information</a:t>
            </a:r>
          </a:p>
        </p:txBody>
      </p:sp>
      <p:sp>
        <p:nvSpPr>
          <p:cNvPr id="29" name="TextBox 28">
            <a:extLst>
              <a:ext uri="{FF2B5EF4-FFF2-40B4-BE49-F238E27FC236}">
                <a16:creationId xmlns:a16="http://schemas.microsoft.com/office/drawing/2014/main" id="{01F2A469-8C34-4C96-9ADE-0D98921E2528}"/>
              </a:ext>
            </a:extLst>
          </p:cNvPr>
          <p:cNvSpPr txBox="1"/>
          <p:nvPr/>
        </p:nvSpPr>
        <p:spPr>
          <a:xfrm>
            <a:off x="5571590" y="856888"/>
            <a:ext cx="4230424" cy="5925340"/>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lumMod val="60000"/>
                    <a:lumOff val="40000"/>
                  </a:schemeClr>
                </a:solidFill>
                <a:effectLst/>
                <a:uLnTx/>
                <a:uFillTx/>
                <a:ea typeface="+mn-ea"/>
                <a:cs typeface="+mn-cs"/>
              </a:rPr>
              <a:t>109</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lumMod val="60000"/>
                    <a:lumOff val="40000"/>
                  </a:schemeClr>
                </a:solidFill>
                <a:effectLst/>
                <a:uLnTx/>
                <a:uFillTx/>
                <a:ea typeface="+mn-ea"/>
                <a:cs typeface="+mn-cs"/>
              </a:rPr>
              <a:t>30</a:t>
            </a:r>
            <a:r>
              <a:rPr kumimoji="0" lang="en-US" sz="3200" b="1" i="0" u="none" strike="noStrike" kern="1200" cap="none" spc="0" normalizeH="0" baseline="30000" noProof="0" dirty="0">
                <a:ln>
                  <a:noFill/>
                </a:ln>
                <a:solidFill>
                  <a:schemeClr val="accent4">
                    <a:lumMod val="60000"/>
                    <a:lumOff val="40000"/>
                  </a:schemeClr>
                </a:solidFill>
                <a:effectLst/>
                <a:uLnTx/>
                <a:uFillTx/>
                <a:ea typeface="+mn-ea"/>
                <a:cs typeface="+mn-cs"/>
              </a:rPr>
              <a:t>th</a:t>
            </a:r>
            <a:r>
              <a:rPr kumimoji="0" lang="en-US" sz="3200" b="1" i="0" u="none" strike="noStrike" kern="1200" cap="none" spc="0" normalizeH="0" baseline="0" noProof="0" dirty="0">
                <a:ln>
                  <a:noFill/>
                </a:ln>
                <a:solidFill>
                  <a:schemeClr val="accent4">
                    <a:lumMod val="60000"/>
                    <a:lumOff val="40000"/>
                  </a:schemeClr>
                </a:solidFill>
                <a:effectLst/>
                <a:uLnTx/>
                <a:uFillTx/>
                <a:ea typeface="+mn-ea"/>
                <a:cs typeface="+mn-cs"/>
              </a:rPr>
              <a:t> Juz</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3200" b="1" dirty="0">
                <a:solidFill>
                  <a:schemeClr val="accent4">
                    <a:lumMod val="60000"/>
                    <a:lumOff val="40000"/>
                  </a:schemeClr>
                </a:solidFill>
              </a:rPr>
              <a:t>18</a:t>
            </a:r>
            <a:endParaRPr kumimoji="0" lang="en-US" sz="3200" b="1" i="0" u="none" strike="noStrike" kern="1200" cap="none" spc="0" normalizeH="0" baseline="0" noProof="0" dirty="0">
              <a:ln>
                <a:noFill/>
              </a:ln>
              <a:solidFill>
                <a:schemeClr val="accent4">
                  <a:lumMod val="60000"/>
                  <a:lumOff val="40000"/>
                </a:schemeClr>
              </a:solidFill>
              <a:effectLst/>
              <a:uLnTx/>
              <a:uFillTx/>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lumMod val="60000"/>
                    <a:lumOff val="40000"/>
                  </a:schemeClr>
                </a:solidFill>
                <a:effectLst/>
                <a:uLnTx/>
                <a:uFillTx/>
                <a:ea typeface="+mn-ea"/>
                <a:cs typeface="+mn-cs"/>
              </a:rPr>
              <a:t>03 / </a:t>
            </a:r>
            <a:r>
              <a:rPr lang="en-US" sz="3200" b="1" dirty="0">
                <a:solidFill>
                  <a:schemeClr val="accent4">
                    <a:lumMod val="60000"/>
                    <a:lumOff val="40000"/>
                  </a:schemeClr>
                </a:solidFill>
              </a:rPr>
              <a:t>19</a:t>
            </a:r>
            <a:r>
              <a:rPr kumimoji="0" lang="en-US" sz="3200" b="1" i="0" u="none" strike="noStrike" kern="1200" cap="none" spc="0" normalizeH="0" baseline="0" noProof="0" dirty="0">
                <a:ln>
                  <a:noFill/>
                </a:ln>
                <a:solidFill>
                  <a:schemeClr val="accent4">
                    <a:lumMod val="60000"/>
                    <a:lumOff val="40000"/>
                  </a:schemeClr>
                </a:solidFill>
                <a:effectLst/>
                <a:uLnTx/>
                <a:uFillTx/>
                <a:ea typeface="+mn-ea"/>
                <a:cs typeface="+mn-cs"/>
              </a:rPr>
              <a:t> / 80</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accent4">
                    <a:lumMod val="60000"/>
                    <a:lumOff val="40000"/>
                  </a:schemeClr>
                </a:solidFill>
                <a:effectLst/>
                <a:uLnTx/>
                <a:uFillTx/>
                <a:ea typeface="+mn-ea"/>
                <a:cs typeface="+mn-cs"/>
              </a:rPr>
              <a:t>Madani</a:t>
            </a:r>
            <a:endParaRPr kumimoji="0" lang="en-US" sz="3200" b="1" i="0" u="none" strike="noStrike" kern="1200" cap="none" spc="0" normalizeH="0" baseline="0" noProof="0" dirty="0">
              <a:ln>
                <a:noFill/>
              </a:ln>
              <a:solidFill>
                <a:schemeClr val="accent4">
                  <a:lumMod val="60000"/>
                  <a:lumOff val="40000"/>
                </a:schemeClr>
              </a:solidFill>
              <a:effectLst/>
              <a:uLnTx/>
              <a:uFillTx/>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sz="3200" b="1" dirty="0">
                <a:solidFill>
                  <a:schemeClr val="accent4">
                    <a:lumMod val="60000"/>
                    <a:lumOff val="40000"/>
                  </a:schemeClr>
                </a:solidFill>
              </a:rPr>
              <a:t>J</a:t>
            </a:r>
            <a:r>
              <a:rPr kumimoji="0" lang="en-US" sz="3200" b="1" i="0" u="none" strike="noStrike" kern="1200" cap="none" spc="0" normalizeH="0" baseline="0" noProof="0" dirty="0" err="1">
                <a:ln>
                  <a:noFill/>
                </a:ln>
                <a:solidFill>
                  <a:schemeClr val="accent4">
                    <a:lumMod val="60000"/>
                    <a:lumOff val="40000"/>
                  </a:schemeClr>
                </a:solidFill>
                <a:effectLst/>
                <a:uLnTx/>
                <a:uFillTx/>
                <a:ea typeface="+mn-ea"/>
                <a:cs typeface="+mn-cs"/>
              </a:rPr>
              <a:t>am'i</a:t>
            </a:r>
            <a:r>
              <a:rPr kumimoji="0" lang="en-US" sz="3200" b="1" i="0" u="none" strike="noStrike" kern="1200" cap="none" spc="0" normalizeH="0" baseline="0" noProof="0" dirty="0">
                <a:ln>
                  <a:noFill/>
                </a:ln>
                <a:solidFill>
                  <a:schemeClr val="accent4">
                    <a:lumMod val="60000"/>
                    <a:lumOff val="40000"/>
                  </a:schemeClr>
                </a:solidFill>
                <a:effectLst/>
                <a:uLnTx/>
                <a:uFillTx/>
                <a:ea typeface="+mn-ea"/>
                <a:cs typeface="+mn-cs"/>
              </a:rPr>
              <a:t> al-</a:t>
            </a:r>
            <a:r>
              <a:rPr kumimoji="0" lang="en-US" sz="3200" b="1" i="0" u="none" strike="noStrike" kern="1200" cap="none" spc="0" normalizeH="0" baseline="0" noProof="0" dirty="0" err="1">
                <a:ln>
                  <a:noFill/>
                </a:ln>
                <a:solidFill>
                  <a:schemeClr val="accent4">
                    <a:lumMod val="60000"/>
                    <a:lumOff val="40000"/>
                  </a:schemeClr>
                </a:solidFill>
                <a:effectLst/>
                <a:uLnTx/>
                <a:uFillTx/>
                <a:ea typeface="+mn-ea"/>
                <a:cs typeface="+mn-cs"/>
              </a:rPr>
              <a:t>nuzul</a:t>
            </a:r>
            <a:endParaRPr kumimoji="0" lang="en-US" sz="3200" b="1" i="0" u="none" strike="noStrike" kern="1200" cap="none" spc="0" normalizeH="0" baseline="0" noProof="0" dirty="0">
              <a:ln>
                <a:noFill/>
              </a:ln>
              <a:solidFill>
                <a:schemeClr val="accent4">
                  <a:lumMod val="60000"/>
                  <a:lumOff val="40000"/>
                </a:schemeClr>
              </a:solidFill>
              <a:effectLst/>
              <a:uLnTx/>
              <a:uFillTx/>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lumMod val="60000"/>
                    <a:lumOff val="40000"/>
                  </a:schemeClr>
                </a:solidFill>
                <a:effectLst/>
                <a:uLnTx/>
                <a:uFillTx/>
                <a:ea typeface="+mn-ea"/>
                <a:cs typeface="+mn-cs"/>
              </a:rPr>
              <a:t>al-</a:t>
            </a:r>
            <a:r>
              <a:rPr kumimoji="0" lang="en-US" sz="3200" b="1" i="0" u="none" strike="noStrike" kern="1200" cap="none" spc="0" normalizeH="0" baseline="0" noProof="0" dirty="0" err="1">
                <a:ln>
                  <a:noFill/>
                </a:ln>
                <a:solidFill>
                  <a:schemeClr val="accent4">
                    <a:lumMod val="60000"/>
                    <a:lumOff val="40000"/>
                  </a:schemeClr>
                </a:solidFill>
                <a:effectLst/>
                <a:uLnTx/>
                <a:uFillTx/>
                <a:ea typeface="+mn-ea"/>
                <a:cs typeface="+mn-cs"/>
              </a:rPr>
              <a:t>Tawdī</a:t>
            </a:r>
            <a:r>
              <a:rPr kumimoji="0" lang="en-US" sz="3200" b="1" i="0" u="none" strike="noStrike" kern="1200" cap="none" spc="0" normalizeH="0" baseline="0" noProof="0" dirty="0">
                <a:ln>
                  <a:noFill/>
                </a:ln>
                <a:solidFill>
                  <a:schemeClr val="accent4">
                    <a:lumMod val="60000"/>
                    <a:lumOff val="40000"/>
                  </a:schemeClr>
                </a:solidFill>
                <a:effectLst/>
                <a:uLnTx/>
                <a:uFillTx/>
                <a:ea typeface="+mn-ea"/>
                <a:cs typeface="+mn-cs"/>
              </a:rPr>
              <a:t> &amp; </a:t>
            </a:r>
            <a:r>
              <a:rPr kumimoji="0" lang="en-US" sz="3200" b="1" i="0" u="none" strike="noStrike" kern="1200" cap="none" spc="0" normalizeH="0" baseline="0" noProof="0" dirty="0" err="1">
                <a:ln>
                  <a:noFill/>
                </a:ln>
                <a:solidFill>
                  <a:schemeClr val="accent4">
                    <a:lumMod val="60000"/>
                    <a:lumOff val="40000"/>
                  </a:schemeClr>
                </a:solidFill>
                <a:effectLst/>
                <a:uLnTx/>
                <a:uFillTx/>
                <a:ea typeface="+mn-ea"/>
                <a:cs typeface="+mn-cs"/>
              </a:rPr>
              <a:t>Idha</a:t>
            </a:r>
            <a:r>
              <a:rPr kumimoji="0" lang="en-US" sz="3200" b="1" i="0" u="none" strike="noStrike" kern="1200" cap="none" spc="0" normalizeH="0" baseline="0" noProof="0" dirty="0">
                <a:ln>
                  <a:noFill/>
                </a:ln>
                <a:solidFill>
                  <a:schemeClr val="accent4">
                    <a:lumMod val="60000"/>
                    <a:lumOff val="40000"/>
                  </a:schemeClr>
                </a:solidFill>
                <a:effectLst/>
                <a:uLnTx/>
                <a:uFillTx/>
                <a:ea typeface="+mn-ea"/>
                <a:cs typeface="+mn-cs"/>
              </a:rPr>
              <a:t> </a:t>
            </a:r>
            <a:r>
              <a:rPr kumimoji="0" lang="en-US" sz="3200" b="1" i="0" u="none" strike="noStrike" kern="1200" cap="none" spc="0" normalizeH="0" baseline="0" noProof="0" dirty="0" err="1">
                <a:ln>
                  <a:noFill/>
                </a:ln>
                <a:solidFill>
                  <a:schemeClr val="accent4">
                    <a:lumMod val="60000"/>
                    <a:lumOff val="40000"/>
                  </a:schemeClr>
                </a:solidFill>
                <a:effectLst/>
                <a:uLnTx/>
                <a:uFillTx/>
                <a:ea typeface="+mn-ea"/>
                <a:cs typeface="+mn-cs"/>
              </a:rPr>
              <a:t>Ja'a</a:t>
            </a:r>
            <a:endParaRPr kumimoji="0" lang="en-US" sz="3200" b="1" i="0" u="none" strike="noStrike" kern="1200" cap="none" spc="0" normalizeH="0" baseline="0" noProof="0" dirty="0">
              <a:ln>
                <a:noFill/>
              </a:ln>
              <a:solidFill>
                <a:schemeClr val="accent4">
                  <a:lumMod val="60000"/>
                  <a:lumOff val="40000"/>
                </a:schemeClr>
              </a:solidFill>
              <a:effectLst/>
              <a:uLnTx/>
              <a:uFillTx/>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lumMod val="60000"/>
                    <a:lumOff val="40000"/>
                  </a:schemeClr>
                </a:solidFill>
                <a:effectLst/>
                <a:uLnTx/>
                <a:uFillTx/>
                <a:ea typeface="+mn-ea"/>
                <a:cs typeface="+mn-cs"/>
              </a:rPr>
              <a:t>None</a:t>
            </a:r>
          </a:p>
        </p:txBody>
      </p:sp>
    </p:spTree>
    <p:extLst>
      <p:ext uri="{BB962C8B-B14F-4D97-AF65-F5344CB8AC3E}">
        <p14:creationId xmlns:p14="http://schemas.microsoft.com/office/powerpoint/2010/main" val="425292662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52B4ED-D9F5-4F14-8304-13B7CB80BA5E}"/>
              </a:ext>
            </a:extLst>
          </p:cNvPr>
          <p:cNvPicPr>
            <a:picLocks noChangeAspect="1"/>
          </p:cNvPicPr>
          <p:nvPr/>
        </p:nvPicPr>
        <p:blipFill>
          <a:blip r:embed="rId2"/>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C8D2066D-8689-4463-AEE1-6E06FD9766AD}"/>
              </a:ext>
            </a:extLst>
          </p:cNvPr>
          <p:cNvSpPr txBox="1"/>
          <p:nvPr/>
        </p:nvSpPr>
        <p:spPr>
          <a:xfrm>
            <a:off x="158692" y="25891"/>
            <a:ext cx="5477397" cy="830997"/>
          </a:xfrm>
          <a:prstGeom prst="rect">
            <a:avLst/>
          </a:prstGeom>
          <a:noFill/>
        </p:spPr>
        <p:txBody>
          <a:bodyPr wrap="none" rtlCol="0">
            <a:spAutoFit/>
          </a:bodyPr>
          <a:lstStyle/>
          <a:p>
            <a:r>
              <a:rPr lang="en-US" sz="4800" b="1" dirty="0"/>
              <a:t>Content of the Surah</a:t>
            </a:r>
          </a:p>
        </p:txBody>
      </p:sp>
      <p:sp>
        <p:nvSpPr>
          <p:cNvPr id="9" name="TextBox 8">
            <a:extLst>
              <a:ext uri="{FF2B5EF4-FFF2-40B4-BE49-F238E27FC236}">
                <a16:creationId xmlns:a16="http://schemas.microsoft.com/office/drawing/2014/main" id="{BE536FEF-4EA5-4AD2-AAE1-EB35FEA23F1D}"/>
              </a:ext>
            </a:extLst>
          </p:cNvPr>
          <p:cNvSpPr txBox="1"/>
          <p:nvPr/>
        </p:nvSpPr>
        <p:spPr>
          <a:xfrm>
            <a:off x="577518" y="3621505"/>
            <a:ext cx="2181726" cy="1323439"/>
          </a:xfrm>
          <a:prstGeom prst="rect">
            <a:avLst/>
          </a:prstGeom>
          <a:noFill/>
        </p:spPr>
        <p:txBody>
          <a:bodyPr wrap="square">
            <a:spAutoFit/>
          </a:bodyPr>
          <a:lstStyle/>
          <a:p>
            <a:pPr algn="ctr"/>
            <a:r>
              <a:rPr lang="en-US" sz="2000" b="0" i="0" dirty="0">
                <a:solidFill>
                  <a:schemeClr val="bg1"/>
                </a:solidFill>
                <a:effectLst/>
                <a:latin typeface="Open Sans" panose="020B0606030504020204" pitchFamily="34" charset="0"/>
              </a:rPr>
              <a:t>Conquest of Makkah by Muslims with the help of God</a:t>
            </a:r>
            <a:endParaRPr lang="en-US" sz="2000" dirty="0">
              <a:solidFill>
                <a:schemeClr val="bg1"/>
              </a:solidFill>
            </a:endParaRPr>
          </a:p>
        </p:txBody>
      </p:sp>
      <p:sp>
        <p:nvSpPr>
          <p:cNvPr id="10" name="TextBox 9">
            <a:extLst>
              <a:ext uri="{FF2B5EF4-FFF2-40B4-BE49-F238E27FC236}">
                <a16:creationId xmlns:a16="http://schemas.microsoft.com/office/drawing/2014/main" id="{E135DB38-48BA-4F11-96E1-CCCEED99B058}"/>
              </a:ext>
            </a:extLst>
          </p:cNvPr>
          <p:cNvSpPr txBox="1"/>
          <p:nvPr/>
        </p:nvSpPr>
        <p:spPr>
          <a:xfrm>
            <a:off x="3665623" y="3621505"/>
            <a:ext cx="2181726" cy="1631216"/>
          </a:xfrm>
          <a:prstGeom prst="rect">
            <a:avLst/>
          </a:prstGeom>
          <a:noFill/>
        </p:spPr>
        <p:txBody>
          <a:bodyPr wrap="square">
            <a:spAutoFit/>
          </a:bodyPr>
          <a:lstStyle/>
          <a:p>
            <a:pPr algn="ctr"/>
            <a:r>
              <a:rPr lang="en-US" sz="2000" b="0" i="0" dirty="0">
                <a:solidFill>
                  <a:schemeClr val="bg1"/>
                </a:solidFill>
                <a:effectLst/>
                <a:latin typeface="Open Sans" panose="020B0606030504020204" pitchFamily="34" charset="0"/>
              </a:rPr>
              <a:t>People's great welcome to Islam after the Conquest of Makkah</a:t>
            </a:r>
            <a:endParaRPr lang="en-US" sz="2000" dirty="0">
              <a:solidFill>
                <a:schemeClr val="bg1"/>
              </a:solidFill>
            </a:endParaRPr>
          </a:p>
        </p:txBody>
      </p:sp>
      <p:sp>
        <p:nvSpPr>
          <p:cNvPr id="11" name="TextBox 10">
            <a:extLst>
              <a:ext uri="{FF2B5EF4-FFF2-40B4-BE49-F238E27FC236}">
                <a16:creationId xmlns:a16="http://schemas.microsoft.com/office/drawing/2014/main" id="{16D0CF2E-904C-4691-91D5-051EDA401D31}"/>
              </a:ext>
            </a:extLst>
          </p:cNvPr>
          <p:cNvSpPr txBox="1"/>
          <p:nvPr/>
        </p:nvSpPr>
        <p:spPr>
          <a:xfrm>
            <a:off x="6753728" y="3621505"/>
            <a:ext cx="2181726" cy="1323439"/>
          </a:xfrm>
          <a:prstGeom prst="rect">
            <a:avLst/>
          </a:prstGeom>
          <a:noFill/>
        </p:spPr>
        <p:txBody>
          <a:bodyPr wrap="square">
            <a:spAutoFit/>
          </a:bodyPr>
          <a:lstStyle/>
          <a:p>
            <a:pPr algn="ctr"/>
            <a:r>
              <a:rPr lang="en-US" sz="2000" b="0" i="0" dirty="0">
                <a:solidFill>
                  <a:schemeClr val="bg1"/>
                </a:solidFill>
                <a:effectLst/>
                <a:latin typeface="Open Sans" panose="020B0606030504020204" pitchFamily="34" charset="0"/>
              </a:rPr>
              <a:t>Duties of the Prophet (S) and Muslims after the conquest</a:t>
            </a:r>
            <a:endParaRPr lang="en-US" sz="2000" dirty="0">
              <a:solidFill>
                <a:schemeClr val="bg1"/>
              </a:solidFill>
            </a:endParaRPr>
          </a:p>
        </p:txBody>
      </p:sp>
      <p:sp>
        <p:nvSpPr>
          <p:cNvPr id="12" name="TextBox 11">
            <a:extLst>
              <a:ext uri="{FF2B5EF4-FFF2-40B4-BE49-F238E27FC236}">
                <a16:creationId xmlns:a16="http://schemas.microsoft.com/office/drawing/2014/main" id="{E7A78156-FCC5-4CD2-8DD9-E0A1121BD3E9}"/>
              </a:ext>
            </a:extLst>
          </p:cNvPr>
          <p:cNvSpPr txBox="1"/>
          <p:nvPr/>
        </p:nvSpPr>
        <p:spPr>
          <a:xfrm>
            <a:off x="0" y="5565073"/>
            <a:ext cx="9144000" cy="1200329"/>
          </a:xfrm>
          <a:prstGeom prst="rect">
            <a:avLst/>
          </a:prstGeom>
          <a:noFill/>
        </p:spPr>
        <p:txBody>
          <a:bodyPr wrap="square" rtlCol="0">
            <a:spAutoFit/>
          </a:bodyPr>
          <a:lstStyle/>
          <a:p>
            <a:pPr algn="ctr"/>
            <a:r>
              <a:rPr lang="en-US" sz="2400" b="1" spc="300" dirty="0"/>
              <a:t>SUMMARY</a:t>
            </a:r>
          </a:p>
          <a:p>
            <a:pPr algn="ctr"/>
            <a:r>
              <a:rPr lang="en-US" sz="2400" dirty="0"/>
              <a:t>The chapter celebrates the Conquest of Makkah where there was no bloodshed, safety for all and the cleansing of the Ka’ba of its idols. </a:t>
            </a:r>
          </a:p>
        </p:txBody>
      </p:sp>
    </p:spTree>
    <p:extLst>
      <p:ext uri="{BB962C8B-B14F-4D97-AF65-F5344CB8AC3E}">
        <p14:creationId xmlns:p14="http://schemas.microsoft.com/office/powerpoint/2010/main" val="279732053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DF2B21-8ADF-47F2-9687-72DAEF782EE4}"/>
              </a:ext>
            </a:extLst>
          </p:cNvPr>
          <p:cNvSpPr txBox="1"/>
          <p:nvPr/>
        </p:nvSpPr>
        <p:spPr>
          <a:xfrm>
            <a:off x="158691" y="989600"/>
            <a:ext cx="8824887" cy="5016758"/>
          </a:xfrm>
          <a:prstGeom prst="rect">
            <a:avLst/>
          </a:prstGeom>
          <a:noFill/>
        </p:spPr>
        <p:txBody>
          <a:bodyPr wrap="square">
            <a:spAutoFit/>
          </a:bodyPr>
          <a:lstStyle/>
          <a:p>
            <a:pPr algn="ctr"/>
            <a:r>
              <a:rPr lang="en-US" sz="4000" dirty="0"/>
              <a:t>The chapter begins with the cleansing of the external house (</a:t>
            </a:r>
            <a:r>
              <a:rPr lang="en-US" sz="4000" b="1" dirty="0">
                <a:solidFill>
                  <a:schemeClr val="accent5">
                    <a:lumMod val="75000"/>
                  </a:schemeClr>
                </a:solidFill>
              </a:rPr>
              <a:t>The Ka’ba</a:t>
            </a:r>
            <a:r>
              <a:rPr lang="en-US" sz="4000" dirty="0"/>
              <a:t>) and ends with a directive of how to celebrate this victory which can only be done with the purification of the internal house (</a:t>
            </a:r>
            <a:r>
              <a:rPr lang="en-US" sz="4000" b="1" dirty="0">
                <a:solidFill>
                  <a:schemeClr val="accent5">
                    <a:lumMod val="75000"/>
                  </a:schemeClr>
                </a:solidFill>
              </a:rPr>
              <a:t>the heart</a:t>
            </a:r>
            <a:r>
              <a:rPr lang="en-US" sz="4000" dirty="0"/>
              <a:t>) with declaring His perfection, gratitude and praise of Divinity and seeking forgiveness. </a:t>
            </a:r>
          </a:p>
        </p:txBody>
      </p:sp>
      <p:sp>
        <p:nvSpPr>
          <p:cNvPr id="4" name="TextBox 3">
            <a:extLst>
              <a:ext uri="{FF2B5EF4-FFF2-40B4-BE49-F238E27FC236}">
                <a16:creationId xmlns:a16="http://schemas.microsoft.com/office/drawing/2014/main" id="{2A156128-89B0-486C-B101-49D1D26B4BD6}"/>
              </a:ext>
            </a:extLst>
          </p:cNvPr>
          <p:cNvSpPr txBox="1"/>
          <p:nvPr/>
        </p:nvSpPr>
        <p:spPr>
          <a:xfrm>
            <a:off x="158692" y="25891"/>
            <a:ext cx="3706464" cy="830997"/>
          </a:xfrm>
          <a:prstGeom prst="rect">
            <a:avLst/>
          </a:prstGeom>
          <a:noFill/>
        </p:spPr>
        <p:txBody>
          <a:bodyPr wrap="none" rtlCol="0">
            <a:spAutoFit/>
          </a:bodyPr>
          <a:lstStyle/>
          <a:p>
            <a:r>
              <a:rPr lang="en-US" sz="4800" b="1" dirty="0">
                <a:solidFill>
                  <a:schemeClr val="accent5">
                    <a:lumMod val="75000"/>
                  </a:schemeClr>
                </a:solidFill>
              </a:rPr>
              <a:t>The Cleansing</a:t>
            </a:r>
          </a:p>
        </p:txBody>
      </p:sp>
    </p:spTree>
    <p:extLst>
      <p:ext uri="{BB962C8B-B14F-4D97-AF65-F5344CB8AC3E}">
        <p14:creationId xmlns:p14="http://schemas.microsoft.com/office/powerpoint/2010/main" val="33872235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795"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3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TextBox 2">
            <a:extLst>
              <a:ext uri="{FF2B5EF4-FFF2-40B4-BE49-F238E27FC236}">
                <a16:creationId xmlns:a16="http://schemas.microsoft.com/office/drawing/2014/main" id="{AC35E582-5EBA-45E9-8453-C3A5A081826C}"/>
              </a:ext>
            </a:extLst>
          </p:cNvPr>
          <p:cNvSpPr txBox="1"/>
          <p:nvPr/>
        </p:nvSpPr>
        <p:spPr>
          <a:xfrm>
            <a:off x="-362052" y="4767660"/>
            <a:ext cx="2960565" cy="1777829"/>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chemeClr val="tx1"/>
                </a:solidFill>
                <a:latin typeface="+mj-lt"/>
                <a:ea typeface="+mj-ea"/>
                <a:cs typeface="+mj-cs"/>
              </a:rPr>
              <a:t>Occasion </a:t>
            </a:r>
          </a:p>
          <a:p>
            <a:pPr algn="ctr" defTabSz="914400">
              <a:lnSpc>
                <a:spcPct val="90000"/>
              </a:lnSpc>
              <a:spcBef>
                <a:spcPct val="0"/>
              </a:spcBef>
              <a:spcAft>
                <a:spcPts val="600"/>
              </a:spcAft>
            </a:pPr>
            <a:r>
              <a:rPr lang="en-US" sz="3500" b="1" kern="1200" dirty="0">
                <a:solidFill>
                  <a:schemeClr val="tx1"/>
                </a:solidFill>
                <a:latin typeface="+mj-lt"/>
                <a:ea typeface="+mj-ea"/>
                <a:cs typeface="+mj-cs"/>
              </a:rPr>
              <a:t>of the Revelation</a:t>
            </a:r>
          </a:p>
        </p:txBody>
      </p:sp>
      <p:sp>
        <p:nvSpPr>
          <p:cNvPr id="32" name="Freeform: Shape 31">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4" name="Picture 6" descr="Image result for surah an-nasr calligraphy in 2021 | Calligraphy, Graphic,  Art">
            <a:extLst>
              <a:ext uri="{FF2B5EF4-FFF2-40B4-BE49-F238E27FC236}">
                <a16:creationId xmlns:a16="http://schemas.microsoft.com/office/drawing/2014/main" id="{E430CCDB-2B83-47AE-AECD-E8435CFC7A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745092"/>
            <a:ext cx="8185545" cy="3212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486E68-5896-48FA-BDB0-E90E34AAEB38}"/>
              </a:ext>
            </a:extLst>
          </p:cNvPr>
          <p:cNvSpPr txBox="1"/>
          <p:nvPr/>
        </p:nvSpPr>
        <p:spPr>
          <a:xfrm>
            <a:off x="2358189" y="4601993"/>
            <a:ext cx="6597297" cy="2211847"/>
          </a:xfrm>
          <a:prstGeom prst="rect">
            <a:avLst/>
          </a:prstGeom>
        </p:spPr>
        <p:txBody>
          <a:bodyPr vert="horz" lIns="91440" tIns="45720" rIns="91440" bIns="45720" rtlCol="0" anchor="ctr">
            <a:normAutofit fontScale="85000" lnSpcReduction="10000"/>
          </a:bodyPr>
          <a:lstStyle/>
          <a:p>
            <a:pPr marR="0" defTabSz="914400">
              <a:lnSpc>
                <a:spcPct val="90000"/>
              </a:lnSpc>
              <a:spcBef>
                <a:spcPts val="0"/>
              </a:spcBef>
              <a:spcAft>
                <a:spcPts val="800"/>
              </a:spcAft>
            </a:pPr>
            <a:r>
              <a:rPr lang="en-US" sz="2400" dirty="0">
                <a:solidFill>
                  <a:schemeClr val="tx2">
                    <a:lumMod val="90000"/>
                  </a:schemeClr>
                </a:solidFill>
                <a:effectLst/>
              </a:rPr>
              <a:t>While there are many views about the occasion of the revelation, according to </a:t>
            </a:r>
            <a:r>
              <a:rPr lang="en-US" sz="2400" dirty="0">
                <a:solidFill>
                  <a:schemeClr val="tx2">
                    <a:lumMod val="90000"/>
                  </a:schemeClr>
                </a:solidFill>
              </a:rPr>
              <a:t>the most prominent commentators, </a:t>
            </a:r>
            <a:r>
              <a:rPr lang="en-US" sz="2400" dirty="0">
                <a:solidFill>
                  <a:schemeClr val="tx2">
                    <a:lumMod val="90000"/>
                  </a:schemeClr>
                </a:solidFill>
                <a:effectLst/>
              </a:rPr>
              <a:t>this surah was revealed after </a:t>
            </a:r>
            <a:r>
              <a:rPr lang="en-US" sz="2400" dirty="0" err="1">
                <a:solidFill>
                  <a:schemeClr val="tx2">
                    <a:lumMod val="90000"/>
                  </a:schemeClr>
                </a:solidFill>
                <a:effectLst/>
              </a:rPr>
              <a:t>Hudaybiyya</a:t>
            </a:r>
            <a:r>
              <a:rPr lang="en-US" sz="2400" dirty="0">
                <a:solidFill>
                  <a:schemeClr val="tx2">
                    <a:lumMod val="90000"/>
                  </a:schemeClr>
                </a:solidFill>
                <a:effectLst/>
              </a:rPr>
              <a:t> peace treaty, before the Conquest of Mecca; thus, the victory and "the people entering Allah's religion in throngs" mentioned in the first and second ayaah refer to the conquest of Mecca; because it was after this victory that people accepted Islam in throngs.</a:t>
            </a:r>
          </a:p>
        </p:txBody>
      </p:sp>
    </p:spTree>
    <p:extLst>
      <p:ext uri="{BB962C8B-B14F-4D97-AF65-F5344CB8AC3E}">
        <p14:creationId xmlns:p14="http://schemas.microsoft.com/office/powerpoint/2010/main" val="15150990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0503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DC8EAD-4A83-4EA7-BC30-C35CC3B581A5}"/>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ctr"/>
            <a:r>
              <a:rPr lang="en-US" sz="3600" b="1" dirty="0">
                <a:solidFill>
                  <a:srgbClr val="FFFFFF"/>
                </a:solidFill>
                <a:effectLst>
                  <a:outerShdw blurRad="38100" dist="38100" dir="2700000" algn="tl">
                    <a:srgbClr val="000000">
                      <a:alpha val="43137"/>
                    </a:srgbClr>
                  </a:outerShdw>
                </a:effectLst>
              </a:rPr>
              <a:t>3 News about the future</a:t>
            </a:r>
          </a:p>
        </p:txBody>
      </p:sp>
      <p:pic>
        <p:nvPicPr>
          <p:cNvPr id="8" name="Picture Placeholder 7" descr="A picture containing text&#10;&#10;Description automatically generated">
            <a:extLst>
              <a:ext uri="{FF2B5EF4-FFF2-40B4-BE49-F238E27FC236}">
                <a16:creationId xmlns:a16="http://schemas.microsoft.com/office/drawing/2014/main" id="{A269AA38-C118-4FAF-8038-5CF6E8CE283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3336" b="-2"/>
          <a:stretch/>
        </p:blipFill>
        <p:spPr>
          <a:xfrm>
            <a:off x="245660" y="321733"/>
            <a:ext cx="5293729"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4C4DC00A-3159-4DC1-8CEE-5C73CBF3B513}"/>
              </a:ext>
            </a:extLst>
          </p:cNvPr>
          <p:cNvSpPr>
            <a:spLocks noGrp="1"/>
          </p:cNvSpPr>
          <p:nvPr>
            <p:ph type="body" sz="half" idx="2"/>
          </p:nvPr>
        </p:nvSpPr>
        <p:spPr>
          <a:xfrm>
            <a:off x="5650992" y="452504"/>
            <a:ext cx="3247348" cy="5939778"/>
          </a:xfrm>
        </p:spPr>
        <p:txBody>
          <a:bodyPr vert="horz" lIns="91440" tIns="45720" rIns="91440" bIns="45720" rtlCol="0" anchor="ctr">
            <a:normAutofit lnSpcReduction="10000"/>
          </a:bodyPr>
          <a:lstStyle/>
          <a:p>
            <a:pPr marL="457200" indent="-342900">
              <a:buFont typeface="+mj-lt"/>
              <a:buAutoNum type="arabicPeriod"/>
            </a:pPr>
            <a:r>
              <a:rPr lang="en-US" sz="2800" dirty="0">
                <a:solidFill>
                  <a:srgbClr val="FFFFFF"/>
                </a:solidFill>
              </a:rPr>
              <a:t>Conquest of Makkah with a great victory and a final domination of Islam</a:t>
            </a:r>
          </a:p>
          <a:p>
            <a:pPr marL="457200" indent="-342900">
              <a:buFont typeface="+mj-lt"/>
              <a:buAutoNum type="arabicPeriod"/>
            </a:pPr>
            <a:r>
              <a:rPr lang="en-US" sz="2800" dirty="0">
                <a:solidFill>
                  <a:srgbClr val="FFFFFF"/>
                </a:solidFill>
              </a:rPr>
              <a:t>Acceptance of Islam by the people of Makkah and its surroundings and allegiance with the Prophet (S)</a:t>
            </a:r>
          </a:p>
          <a:p>
            <a:pPr marL="457200" indent="-342900">
              <a:buFont typeface="+mj-lt"/>
              <a:buAutoNum type="arabicPeriod"/>
            </a:pPr>
            <a:r>
              <a:rPr lang="en-US" sz="2800" dirty="0">
                <a:solidFill>
                  <a:srgbClr val="FFFFFF"/>
                </a:solidFill>
              </a:rPr>
              <a:t>Demise of the Prophet (S)</a:t>
            </a:r>
          </a:p>
          <a:p>
            <a:pPr indent="-228600">
              <a:buFont typeface="Arial" panose="020B0604020202020204" pitchFamily="34" charset="0"/>
              <a:buChar char="•"/>
            </a:pPr>
            <a:endParaRPr lang="en-US" sz="1700" dirty="0">
              <a:solidFill>
                <a:srgbClr val="FFFFFF"/>
              </a:solidFill>
            </a:endParaRPr>
          </a:p>
        </p:txBody>
      </p:sp>
    </p:spTree>
    <p:extLst>
      <p:ext uri="{BB962C8B-B14F-4D97-AF65-F5344CB8AC3E}">
        <p14:creationId xmlns:p14="http://schemas.microsoft.com/office/powerpoint/2010/main" val="64415404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a:extLst>
              <a:ext uri="{FF2B5EF4-FFF2-40B4-BE49-F238E27FC236}">
                <a16:creationId xmlns:a16="http://schemas.microsoft.com/office/drawing/2014/main" id="{7EA6D457-8A7F-4A7A-9C83-5A75E766C07C}"/>
              </a:ext>
            </a:extLst>
          </p:cNvPr>
          <p:cNvSpPr>
            <a:spLocks noGrp="1"/>
          </p:cNvSpPr>
          <p:nvPr>
            <p:ph type="title"/>
          </p:nvPr>
        </p:nvSpPr>
        <p:spPr>
          <a:xfrm>
            <a:off x="162508" y="-96253"/>
            <a:ext cx="4305136" cy="1311664"/>
          </a:xfrm>
        </p:spPr>
        <p:txBody>
          <a:bodyPr vert="horz" lIns="91440" tIns="45720" rIns="91440" bIns="45720" rtlCol="0" anchor="ctr">
            <a:normAutofit/>
          </a:bodyPr>
          <a:lstStyle/>
          <a:p>
            <a:pPr algn="ctr"/>
            <a:r>
              <a:rPr lang="en-US" sz="4400" b="1" dirty="0">
                <a:solidFill>
                  <a:srgbClr val="BAD0E2"/>
                </a:solidFill>
              </a:rPr>
              <a:t>Merits &amp; Benefits</a:t>
            </a: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Placeholder 5" descr="A picture containing text&#10;&#10;Description automatically generated">
            <a:extLst>
              <a:ext uri="{FF2B5EF4-FFF2-40B4-BE49-F238E27FC236}">
                <a16:creationId xmlns:a16="http://schemas.microsoft.com/office/drawing/2014/main" id="{CDB3685E-3B5F-486F-BE29-45C5735D641D}"/>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570" r="1113" b="1"/>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10" name="Text Placeholder 9">
            <a:extLst>
              <a:ext uri="{FF2B5EF4-FFF2-40B4-BE49-F238E27FC236}">
                <a16:creationId xmlns:a16="http://schemas.microsoft.com/office/drawing/2014/main" id="{3262293E-2E70-4568-8D15-78453704EC34}"/>
              </a:ext>
            </a:extLst>
          </p:cNvPr>
          <p:cNvSpPr txBox="1">
            <a:spLocks noGrp="1"/>
          </p:cNvSpPr>
          <p:nvPr>
            <p:ph type="body" sz="half" idx="2"/>
          </p:nvPr>
        </p:nvSpPr>
        <p:spPr>
          <a:xfrm>
            <a:off x="162508" y="1058000"/>
            <a:ext cx="4513847" cy="5521512"/>
          </a:xfrm>
          <a:prstGeom prst="rect">
            <a:avLst/>
          </a:prstGeom>
          <a:noFill/>
        </p:spPr>
        <p:txBody>
          <a:bodyPr wrap="square">
            <a:spAutoFit/>
          </a:bodyPr>
          <a:lstStyle/>
          <a:p>
            <a:r>
              <a:rPr lang="en-US" sz="2800" dirty="0"/>
              <a:t>According to a hadith, anyone who recites four rak’as on the night of nineth of Sha'ban, and in each rak'a recites Surah al-Nasr ten times after reciting Surah al-</a:t>
            </a:r>
            <a:r>
              <a:rPr lang="en-US" sz="2800" dirty="0" err="1"/>
              <a:t>Fatiha</a:t>
            </a:r>
            <a:r>
              <a:rPr lang="en-US" sz="2800" dirty="0"/>
              <a:t>, Allah will prohibit fire to his body (meaning that he will never be punished in the hell) and for each ayah he recites, Allah will give him the reward of ten martyrs like the martyrs of the Battle of </a:t>
            </a:r>
            <a:r>
              <a:rPr lang="en-US" sz="2800" dirty="0" err="1"/>
              <a:t>Badr</a:t>
            </a:r>
            <a:r>
              <a:rPr lang="en-US" sz="2800" dirty="0"/>
              <a:t> and the rewards of religious scholars.</a:t>
            </a:r>
          </a:p>
        </p:txBody>
      </p:sp>
    </p:spTree>
    <p:extLst>
      <p:ext uri="{BB962C8B-B14F-4D97-AF65-F5344CB8AC3E}">
        <p14:creationId xmlns:p14="http://schemas.microsoft.com/office/powerpoint/2010/main" val="280863860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The Preservation of the Glorious Quran | Facts about the Muslims &amp; the  Religion of Islam - Toll-free hotline 1-877-WHY-ISLAM">
            <a:extLst>
              <a:ext uri="{FF2B5EF4-FFF2-40B4-BE49-F238E27FC236}">
                <a16:creationId xmlns:a16="http://schemas.microsoft.com/office/drawing/2014/main" id="{D544C98D-58E8-436F-883A-36E9C3ABB9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1FF464B8-F48B-4C34-862E-E36A0B2976D8}"/>
              </a:ext>
            </a:extLst>
          </p:cNvPr>
          <p:cNvSpPr/>
          <p:nvPr/>
        </p:nvSpPr>
        <p:spPr>
          <a:xfrm>
            <a:off x="0" y="0"/>
            <a:ext cx="9141714" cy="6858000"/>
          </a:xfrm>
          <a:custGeom>
            <a:avLst/>
            <a:gdLst/>
            <a:ahLst/>
            <a:cxnLst/>
            <a:rect l="l" t="t" r="r" b="b"/>
            <a:pathLst>
              <a:path w="9141714" h="6858000">
                <a:moveTo>
                  <a:pt x="0" y="0"/>
                </a:moveTo>
                <a:lnTo>
                  <a:pt x="9141714" y="0"/>
                </a:lnTo>
                <a:lnTo>
                  <a:pt x="9141714" y="6858000"/>
                </a:lnTo>
                <a:lnTo>
                  <a:pt x="0" y="6858000"/>
                </a:lnTo>
                <a:lnTo>
                  <a:pt x="0" y="0"/>
                </a:lnTo>
                <a:close/>
                <a:moveTo>
                  <a:pt x="2965261" y="6250051"/>
                </a:moveTo>
                <a:cubicBezTo>
                  <a:pt x="2907087" y="6250051"/>
                  <a:pt x="2866476" y="6260935"/>
                  <a:pt x="2843426" y="6282704"/>
                </a:cubicBezTo>
                <a:cubicBezTo>
                  <a:pt x="2820376" y="6304474"/>
                  <a:pt x="2808852" y="6343347"/>
                  <a:pt x="2808852" y="6399325"/>
                </a:cubicBezTo>
                <a:lnTo>
                  <a:pt x="2808852" y="6535428"/>
                </a:lnTo>
                <a:cubicBezTo>
                  <a:pt x="2808852" y="6591589"/>
                  <a:pt x="2820331" y="6630463"/>
                  <a:pt x="2843289" y="6652049"/>
                </a:cubicBezTo>
                <a:cubicBezTo>
                  <a:pt x="2866247" y="6673636"/>
                  <a:pt x="2907819" y="6684429"/>
                  <a:pt x="2968005" y="6684429"/>
                </a:cubicBezTo>
                <a:lnTo>
                  <a:pt x="2983646" y="6684429"/>
                </a:lnTo>
                <a:cubicBezTo>
                  <a:pt x="2996451" y="6694490"/>
                  <a:pt x="3010674" y="6703865"/>
                  <a:pt x="3026315" y="6712555"/>
                </a:cubicBezTo>
                <a:cubicBezTo>
                  <a:pt x="3041956" y="6721244"/>
                  <a:pt x="3060387" y="6729796"/>
                  <a:pt x="3081607" y="6738211"/>
                </a:cubicBezTo>
                <a:lnTo>
                  <a:pt x="3124139" y="6663574"/>
                </a:lnTo>
                <a:cubicBezTo>
                  <a:pt x="3119017" y="6660098"/>
                  <a:pt x="3114169" y="6656485"/>
                  <a:pt x="3109596" y="6652735"/>
                </a:cubicBezTo>
                <a:cubicBezTo>
                  <a:pt x="3105023" y="6648985"/>
                  <a:pt x="3100541" y="6644915"/>
                  <a:pt x="3096150" y="6640524"/>
                </a:cubicBezTo>
                <a:cubicBezTo>
                  <a:pt x="3104931" y="6629914"/>
                  <a:pt x="3111242" y="6616651"/>
                  <a:pt x="3115084" y="6600736"/>
                </a:cubicBezTo>
                <a:cubicBezTo>
                  <a:pt x="3118926" y="6584821"/>
                  <a:pt x="3120846" y="6563052"/>
                  <a:pt x="3120846" y="6535428"/>
                </a:cubicBezTo>
                <a:lnTo>
                  <a:pt x="3120846" y="6399325"/>
                </a:lnTo>
                <a:cubicBezTo>
                  <a:pt x="3120846" y="6343347"/>
                  <a:pt x="3109413" y="6304474"/>
                  <a:pt x="3086546" y="6282704"/>
                </a:cubicBezTo>
                <a:cubicBezTo>
                  <a:pt x="3063679" y="6260935"/>
                  <a:pt x="3023251" y="6250051"/>
                  <a:pt x="2965261" y="6250051"/>
                </a:cubicBezTo>
                <a:close/>
                <a:moveTo>
                  <a:pt x="3784090" y="6250051"/>
                </a:moveTo>
                <a:cubicBezTo>
                  <a:pt x="3770187" y="6250051"/>
                  <a:pt x="3758342" y="6254898"/>
                  <a:pt x="3748555" y="6264594"/>
                </a:cubicBezTo>
                <a:cubicBezTo>
                  <a:pt x="3738768" y="6274289"/>
                  <a:pt x="3733874" y="6285906"/>
                  <a:pt x="3733874" y="6299443"/>
                </a:cubicBezTo>
                <a:cubicBezTo>
                  <a:pt x="3733874" y="6311517"/>
                  <a:pt x="3737944" y="6321349"/>
                  <a:pt x="3746085" y="6328941"/>
                </a:cubicBezTo>
                <a:cubicBezTo>
                  <a:pt x="3754226" y="6336533"/>
                  <a:pt x="3764790" y="6340329"/>
                  <a:pt x="3777778" y="6340329"/>
                </a:cubicBezTo>
                <a:lnTo>
                  <a:pt x="3782992" y="6340329"/>
                </a:lnTo>
                <a:cubicBezTo>
                  <a:pt x="3779882" y="6350390"/>
                  <a:pt x="3775629" y="6360177"/>
                  <a:pt x="3770232" y="6369690"/>
                </a:cubicBezTo>
                <a:cubicBezTo>
                  <a:pt x="3764836" y="6379202"/>
                  <a:pt x="3758022" y="6388715"/>
                  <a:pt x="3749789" y="6398228"/>
                </a:cubicBezTo>
                <a:lnTo>
                  <a:pt x="3765430" y="6413594"/>
                </a:lnTo>
                <a:cubicBezTo>
                  <a:pt x="3788297" y="6394386"/>
                  <a:pt x="3805356" y="6375727"/>
                  <a:pt x="3816606" y="6357616"/>
                </a:cubicBezTo>
                <a:cubicBezTo>
                  <a:pt x="3827857" y="6339506"/>
                  <a:pt x="3833482" y="6321578"/>
                  <a:pt x="3833482" y="6303833"/>
                </a:cubicBezTo>
                <a:cubicBezTo>
                  <a:pt x="3833482" y="6287735"/>
                  <a:pt x="3828863" y="6274747"/>
                  <a:pt x="3819625" y="6264868"/>
                </a:cubicBezTo>
                <a:cubicBezTo>
                  <a:pt x="3810387" y="6254990"/>
                  <a:pt x="3798542" y="6250051"/>
                  <a:pt x="3784090" y="6250051"/>
                </a:cubicBezTo>
                <a:close/>
                <a:moveTo>
                  <a:pt x="5797785" y="6256087"/>
                </a:moveTo>
                <a:cubicBezTo>
                  <a:pt x="5780041" y="6256087"/>
                  <a:pt x="5765406" y="6260615"/>
                  <a:pt x="5753881" y="6269670"/>
                </a:cubicBezTo>
                <a:cubicBezTo>
                  <a:pt x="5742356" y="6278726"/>
                  <a:pt x="5736594" y="6289930"/>
                  <a:pt x="5736594" y="6303285"/>
                </a:cubicBezTo>
                <a:cubicBezTo>
                  <a:pt x="5736594" y="6316639"/>
                  <a:pt x="5742356" y="6327843"/>
                  <a:pt x="5753881" y="6336899"/>
                </a:cubicBezTo>
                <a:cubicBezTo>
                  <a:pt x="5765406" y="6345954"/>
                  <a:pt x="5780041" y="6350482"/>
                  <a:pt x="5797785" y="6350482"/>
                </a:cubicBezTo>
                <a:cubicBezTo>
                  <a:pt x="5815530" y="6350482"/>
                  <a:pt x="5830165" y="6346000"/>
                  <a:pt x="5841690" y="6337036"/>
                </a:cubicBezTo>
                <a:cubicBezTo>
                  <a:pt x="5853215" y="6328072"/>
                  <a:pt x="5858977" y="6316822"/>
                  <a:pt x="5858977" y="6303285"/>
                </a:cubicBezTo>
                <a:cubicBezTo>
                  <a:pt x="5858977" y="6289930"/>
                  <a:pt x="5853169" y="6278726"/>
                  <a:pt x="5841552" y="6269670"/>
                </a:cubicBezTo>
                <a:cubicBezTo>
                  <a:pt x="5829936" y="6260615"/>
                  <a:pt x="5815347" y="6256087"/>
                  <a:pt x="5797785" y="6256087"/>
                </a:cubicBezTo>
                <a:close/>
                <a:moveTo>
                  <a:pt x="4749208" y="6258283"/>
                </a:moveTo>
                <a:lnTo>
                  <a:pt x="4749208" y="6331548"/>
                </a:lnTo>
                <a:cubicBezTo>
                  <a:pt x="4754878" y="6334475"/>
                  <a:pt x="4758812" y="6338591"/>
                  <a:pt x="4761007" y="6343896"/>
                </a:cubicBezTo>
                <a:cubicBezTo>
                  <a:pt x="4763202" y="6349201"/>
                  <a:pt x="4764300" y="6357799"/>
                  <a:pt x="4764300" y="6369690"/>
                </a:cubicBezTo>
                <a:lnTo>
                  <a:pt x="4764300" y="6563417"/>
                </a:lnTo>
                <a:cubicBezTo>
                  <a:pt x="4764300" y="6575308"/>
                  <a:pt x="4763202" y="6583952"/>
                  <a:pt x="4761007" y="6589348"/>
                </a:cubicBezTo>
                <a:cubicBezTo>
                  <a:pt x="4758812" y="6594745"/>
                  <a:pt x="4754878" y="6598907"/>
                  <a:pt x="4749208" y="6601834"/>
                </a:cubicBezTo>
                <a:lnTo>
                  <a:pt x="4749208" y="6675922"/>
                </a:lnTo>
                <a:lnTo>
                  <a:pt x="5051050" y="6675922"/>
                </a:lnTo>
                <a:lnTo>
                  <a:pt x="5051050" y="6473139"/>
                </a:lnTo>
                <a:lnTo>
                  <a:pt x="4937447" y="6473139"/>
                </a:lnTo>
                <a:lnTo>
                  <a:pt x="4937447" y="6535977"/>
                </a:lnTo>
                <a:cubicBezTo>
                  <a:pt x="4937447" y="6557564"/>
                  <a:pt x="4935023" y="6571192"/>
                  <a:pt x="4930176" y="6576863"/>
                </a:cubicBezTo>
                <a:cubicBezTo>
                  <a:pt x="4925328" y="6582534"/>
                  <a:pt x="4916135" y="6585370"/>
                  <a:pt x="4902598" y="6585370"/>
                </a:cubicBezTo>
                <a:lnTo>
                  <a:pt x="4894641" y="6585370"/>
                </a:lnTo>
                <a:lnTo>
                  <a:pt x="4894641" y="6376275"/>
                </a:lnTo>
                <a:cubicBezTo>
                  <a:pt x="4894641" y="6360177"/>
                  <a:pt x="4896195" y="6348972"/>
                  <a:pt x="4899305" y="6342661"/>
                </a:cubicBezTo>
                <a:cubicBezTo>
                  <a:pt x="4902415" y="6336350"/>
                  <a:pt x="4907629" y="6332554"/>
                  <a:pt x="4914946" y="6331274"/>
                </a:cubicBezTo>
                <a:lnTo>
                  <a:pt x="4914946" y="6258283"/>
                </a:lnTo>
                <a:lnTo>
                  <a:pt x="4749208" y="6258283"/>
                </a:lnTo>
                <a:close/>
                <a:moveTo>
                  <a:pt x="5228760" y="6363927"/>
                </a:moveTo>
                <a:cubicBezTo>
                  <a:pt x="5177355" y="6363927"/>
                  <a:pt x="5141820" y="6372114"/>
                  <a:pt x="5122155" y="6388486"/>
                </a:cubicBezTo>
                <a:cubicBezTo>
                  <a:pt x="5102489" y="6404859"/>
                  <a:pt x="5092656" y="6433991"/>
                  <a:pt x="5092656" y="6475883"/>
                </a:cubicBezTo>
                <a:lnTo>
                  <a:pt x="5092656" y="6569180"/>
                </a:lnTo>
                <a:cubicBezTo>
                  <a:pt x="5092656" y="6610340"/>
                  <a:pt x="5102352" y="6639244"/>
                  <a:pt x="5121743" y="6655891"/>
                </a:cubicBezTo>
                <a:cubicBezTo>
                  <a:pt x="5141134" y="6672538"/>
                  <a:pt x="5174520" y="6680861"/>
                  <a:pt x="5221900" y="6680861"/>
                </a:cubicBezTo>
                <a:cubicBezTo>
                  <a:pt x="5253730" y="6680861"/>
                  <a:pt x="5281811" y="6677523"/>
                  <a:pt x="5306141" y="6670846"/>
                </a:cubicBezTo>
                <a:cubicBezTo>
                  <a:pt x="5330471" y="6664169"/>
                  <a:pt x="5350137" y="6654427"/>
                  <a:pt x="5365137" y="6641622"/>
                </a:cubicBezTo>
                <a:lnTo>
                  <a:pt x="5365137" y="6565887"/>
                </a:lnTo>
                <a:lnTo>
                  <a:pt x="5251261" y="6565887"/>
                </a:lnTo>
                <a:lnTo>
                  <a:pt x="5251261" y="6574119"/>
                </a:lnTo>
                <a:cubicBezTo>
                  <a:pt x="5251261" y="6587473"/>
                  <a:pt x="5249477" y="6596894"/>
                  <a:pt x="5245910" y="6602383"/>
                </a:cubicBezTo>
                <a:cubicBezTo>
                  <a:pt x="5242343" y="6607871"/>
                  <a:pt x="5236626" y="6610615"/>
                  <a:pt x="5228760" y="6610615"/>
                </a:cubicBezTo>
                <a:cubicBezTo>
                  <a:pt x="5220528" y="6610615"/>
                  <a:pt x="5214720" y="6607916"/>
                  <a:pt x="5211335" y="6602520"/>
                </a:cubicBezTo>
                <a:cubicBezTo>
                  <a:pt x="5207951" y="6597123"/>
                  <a:pt x="5206259" y="6587656"/>
                  <a:pt x="5206259" y="6574119"/>
                </a:cubicBezTo>
                <a:lnTo>
                  <a:pt x="5206259" y="6545581"/>
                </a:lnTo>
                <a:lnTo>
                  <a:pt x="5365137" y="6545581"/>
                </a:lnTo>
                <a:lnTo>
                  <a:pt x="5365137" y="6483841"/>
                </a:lnTo>
                <a:cubicBezTo>
                  <a:pt x="5365137" y="6439388"/>
                  <a:pt x="5355030" y="6408289"/>
                  <a:pt x="5334816" y="6390544"/>
                </a:cubicBezTo>
                <a:cubicBezTo>
                  <a:pt x="5314602" y="6372800"/>
                  <a:pt x="5279250" y="6363927"/>
                  <a:pt x="5228760" y="6363927"/>
                </a:cubicBezTo>
                <a:close/>
                <a:moveTo>
                  <a:pt x="6046733" y="6363927"/>
                </a:moveTo>
                <a:cubicBezTo>
                  <a:pt x="6001365" y="6363927"/>
                  <a:pt x="5969123" y="6372388"/>
                  <a:pt x="5950006" y="6389309"/>
                </a:cubicBezTo>
                <a:cubicBezTo>
                  <a:pt x="5930889" y="6406231"/>
                  <a:pt x="5921331" y="6435089"/>
                  <a:pt x="5921331" y="6475883"/>
                </a:cubicBezTo>
                <a:lnTo>
                  <a:pt x="5921331" y="6569180"/>
                </a:lnTo>
                <a:cubicBezTo>
                  <a:pt x="5921331" y="6610523"/>
                  <a:pt x="5930935" y="6639473"/>
                  <a:pt x="5950144" y="6656028"/>
                </a:cubicBezTo>
                <a:cubicBezTo>
                  <a:pt x="5969352" y="6672584"/>
                  <a:pt x="6002646" y="6680861"/>
                  <a:pt x="6050026" y="6680861"/>
                </a:cubicBezTo>
                <a:cubicBezTo>
                  <a:pt x="6079661" y="6680861"/>
                  <a:pt x="6105638" y="6677660"/>
                  <a:pt x="6127956" y="6671257"/>
                </a:cubicBezTo>
                <a:cubicBezTo>
                  <a:pt x="6150274" y="6664855"/>
                  <a:pt x="6169482" y="6654976"/>
                  <a:pt x="6185580" y="6641622"/>
                </a:cubicBezTo>
                <a:lnTo>
                  <a:pt x="6185580" y="6546679"/>
                </a:lnTo>
                <a:lnTo>
                  <a:pt x="6079936" y="6546679"/>
                </a:lnTo>
                <a:lnTo>
                  <a:pt x="6079936" y="6574119"/>
                </a:lnTo>
                <a:cubicBezTo>
                  <a:pt x="6079936" y="6587473"/>
                  <a:pt x="6078152" y="6596894"/>
                  <a:pt x="6074585" y="6602383"/>
                </a:cubicBezTo>
                <a:cubicBezTo>
                  <a:pt x="6071018" y="6607871"/>
                  <a:pt x="6065301" y="6610615"/>
                  <a:pt x="6057435" y="6610615"/>
                </a:cubicBezTo>
                <a:cubicBezTo>
                  <a:pt x="6049203" y="6610615"/>
                  <a:pt x="6043394" y="6607916"/>
                  <a:pt x="6040010" y="6602520"/>
                </a:cubicBezTo>
                <a:cubicBezTo>
                  <a:pt x="6036626" y="6597123"/>
                  <a:pt x="6034934" y="6587656"/>
                  <a:pt x="6034934" y="6574119"/>
                </a:cubicBezTo>
                <a:lnTo>
                  <a:pt x="6034934" y="6470670"/>
                </a:lnTo>
                <a:cubicBezTo>
                  <a:pt x="6034934" y="6457681"/>
                  <a:pt x="6036671" y="6448443"/>
                  <a:pt x="6040147" y="6442955"/>
                </a:cubicBezTo>
                <a:cubicBezTo>
                  <a:pt x="6043623" y="6437467"/>
                  <a:pt x="6049385" y="6434723"/>
                  <a:pt x="6057435" y="6434723"/>
                </a:cubicBezTo>
                <a:cubicBezTo>
                  <a:pt x="6065484" y="6434723"/>
                  <a:pt x="6071246" y="6437376"/>
                  <a:pt x="6074722" y="6442681"/>
                </a:cubicBezTo>
                <a:cubicBezTo>
                  <a:pt x="6078198" y="6447986"/>
                  <a:pt x="6079936" y="6457315"/>
                  <a:pt x="6079936" y="6470670"/>
                </a:cubicBezTo>
                <a:lnTo>
                  <a:pt x="6079936" y="6485487"/>
                </a:lnTo>
                <a:lnTo>
                  <a:pt x="6185580" y="6485487"/>
                </a:lnTo>
                <a:lnTo>
                  <a:pt x="6185580" y="6403441"/>
                </a:lnTo>
                <a:cubicBezTo>
                  <a:pt x="6167104" y="6390453"/>
                  <a:pt x="6146204" y="6380620"/>
                  <a:pt x="6122880" y="6373943"/>
                </a:cubicBezTo>
                <a:cubicBezTo>
                  <a:pt x="6099555" y="6367266"/>
                  <a:pt x="6074173" y="6363927"/>
                  <a:pt x="6046733" y="6363927"/>
                </a:cubicBezTo>
                <a:close/>
                <a:moveTo>
                  <a:pt x="6362235" y="6363927"/>
                </a:moveTo>
                <a:cubicBezTo>
                  <a:pt x="6310830" y="6363927"/>
                  <a:pt x="6275295" y="6372068"/>
                  <a:pt x="6255629" y="6388349"/>
                </a:cubicBezTo>
                <a:cubicBezTo>
                  <a:pt x="6235964" y="6404630"/>
                  <a:pt x="6226131" y="6433808"/>
                  <a:pt x="6226131" y="6475883"/>
                </a:cubicBezTo>
                <a:lnTo>
                  <a:pt x="6226131" y="6569180"/>
                </a:lnTo>
                <a:cubicBezTo>
                  <a:pt x="6226131" y="6611255"/>
                  <a:pt x="6235964" y="6640387"/>
                  <a:pt x="6255629" y="6656577"/>
                </a:cubicBezTo>
                <a:cubicBezTo>
                  <a:pt x="6275295" y="6672767"/>
                  <a:pt x="6310830" y="6680861"/>
                  <a:pt x="6362235" y="6680861"/>
                </a:cubicBezTo>
                <a:cubicBezTo>
                  <a:pt x="6413639" y="6680861"/>
                  <a:pt x="6449220" y="6672767"/>
                  <a:pt x="6468977" y="6656577"/>
                </a:cubicBezTo>
                <a:cubicBezTo>
                  <a:pt x="6488734" y="6640387"/>
                  <a:pt x="6498612" y="6611255"/>
                  <a:pt x="6498612" y="6569180"/>
                </a:cubicBezTo>
                <a:lnTo>
                  <a:pt x="6498612" y="6475883"/>
                </a:lnTo>
                <a:cubicBezTo>
                  <a:pt x="6498612" y="6433808"/>
                  <a:pt x="6488780" y="6404630"/>
                  <a:pt x="6469114" y="6388349"/>
                </a:cubicBezTo>
                <a:cubicBezTo>
                  <a:pt x="6449449" y="6372068"/>
                  <a:pt x="6413822" y="6363927"/>
                  <a:pt x="6362235" y="6363927"/>
                </a:cubicBezTo>
                <a:close/>
                <a:moveTo>
                  <a:pt x="6751667" y="6365848"/>
                </a:moveTo>
                <a:cubicBezTo>
                  <a:pt x="6737581" y="6365848"/>
                  <a:pt x="6723861" y="6367860"/>
                  <a:pt x="6710506" y="6371885"/>
                </a:cubicBezTo>
                <a:cubicBezTo>
                  <a:pt x="6697152" y="6375910"/>
                  <a:pt x="6684713" y="6381946"/>
                  <a:pt x="6673188" y="6389995"/>
                </a:cubicBezTo>
                <a:lnTo>
                  <a:pt x="6673188" y="6369141"/>
                </a:lnTo>
                <a:lnTo>
                  <a:pt x="6548335" y="6369141"/>
                </a:lnTo>
                <a:lnTo>
                  <a:pt x="6548335" y="6438290"/>
                </a:lnTo>
                <a:cubicBezTo>
                  <a:pt x="6554006" y="6440668"/>
                  <a:pt x="6557939" y="6444144"/>
                  <a:pt x="6560134" y="6448717"/>
                </a:cubicBezTo>
                <a:cubicBezTo>
                  <a:pt x="6562329" y="6453291"/>
                  <a:pt x="6563427" y="6460608"/>
                  <a:pt x="6563427" y="6470670"/>
                </a:cubicBezTo>
                <a:lnTo>
                  <a:pt x="6563427" y="6568082"/>
                </a:lnTo>
                <a:cubicBezTo>
                  <a:pt x="6563427" y="6579790"/>
                  <a:pt x="6562192" y="6588800"/>
                  <a:pt x="6559723" y="6595111"/>
                </a:cubicBezTo>
                <a:cubicBezTo>
                  <a:pt x="6557253" y="6601422"/>
                  <a:pt x="6553457" y="6605309"/>
                  <a:pt x="6548335" y="6606773"/>
                </a:cubicBezTo>
                <a:lnTo>
                  <a:pt x="6548335" y="6675922"/>
                </a:lnTo>
                <a:lnTo>
                  <a:pt x="6691573" y="6675922"/>
                </a:lnTo>
                <a:lnTo>
                  <a:pt x="6691573" y="6606773"/>
                </a:lnTo>
                <a:cubicBezTo>
                  <a:pt x="6686633" y="6604212"/>
                  <a:pt x="6683066" y="6599821"/>
                  <a:pt x="6680871" y="6593602"/>
                </a:cubicBezTo>
                <a:cubicBezTo>
                  <a:pt x="6678676" y="6587382"/>
                  <a:pt x="6677578" y="6578327"/>
                  <a:pt x="6677578" y="6566436"/>
                </a:cubicBezTo>
                <a:lnTo>
                  <a:pt x="6677578" y="6451736"/>
                </a:lnTo>
                <a:cubicBezTo>
                  <a:pt x="6681420" y="6450272"/>
                  <a:pt x="6684758" y="6449266"/>
                  <a:pt x="6687594" y="6448717"/>
                </a:cubicBezTo>
                <a:cubicBezTo>
                  <a:pt x="6690429" y="6448169"/>
                  <a:pt x="6693128" y="6447894"/>
                  <a:pt x="6695689" y="6447894"/>
                </a:cubicBezTo>
                <a:cubicBezTo>
                  <a:pt x="6705018" y="6447894"/>
                  <a:pt x="6711650" y="6450730"/>
                  <a:pt x="6715583" y="6456401"/>
                </a:cubicBezTo>
                <a:cubicBezTo>
                  <a:pt x="6719516" y="6462072"/>
                  <a:pt x="6721483" y="6472865"/>
                  <a:pt x="6721483" y="6488780"/>
                </a:cubicBezTo>
                <a:lnTo>
                  <a:pt x="6721483" y="6555734"/>
                </a:lnTo>
                <a:cubicBezTo>
                  <a:pt x="6721483" y="6594882"/>
                  <a:pt x="6721940" y="6622139"/>
                  <a:pt x="6722855" y="6637506"/>
                </a:cubicBezTo>
                <a:cubicBezTo>
                  <a:pt x="6723769" y="6652872"/>
                  <a:pt x="6725324" y="6665678"/>
                  <a:pt x="6727519" y="6675922"/>
                </a:cubicBezTo>
                <a:lnTo>
                  <a:pt x="6849628" y="6675922"/>
                </a:lnTo>
                <a:lnTo>
                  <a:pt x="6849628" y="6606773"/>
                </a:lnTo>
                <a:cubicBezTo>
                  <a:pt x="6844506" y="6604761"/>
                  <a:pt x="6840985" y="6601193"/>
                  <a:pt x="6839064" y="6596071"/>
                </a:cubicBezTo>
                <a:cubicBezTo>
                  <a:pt x="6837143" y="6590949"/>
                  <a:pt x="6836182" y="6581254"/>
                  <a:pt x="6836182" y="6566985"/>
                </a:cubicBezTo>
                <a:lnTo>
                  <a:pt x="6836182" y="6465730"/>
                </a:lnTo>
                <a:cubicBezTo>
                  <a:pt x="6836182" y="6429692"/>
                  <a:pt x="6829597" y="6404036"/>
                  <a:pt x="6816426" y="6388761"/>
                </a:cubicBezTo>
                <a:cubicBezTo>
                  <a:pt x="6803254" y="6373486"/>
                  <a:pt x="6781668" y="6365848"/>
                  <a:pt x="6751667" y="6365848"/>
                </a:cubicBezTo>
                <a:close/>
                <a:moveTo>
                  <a:pt x="5412665" y="6369141"/>
                </a:moveTo>
                <a:lnTo>
                  <a:pt x="5412665" y="6438290"/>
                </a:lnTo>
                <a:cubicBezTo>
                  <a:pt x="5417055" y="6440120"/>
                  <a:pt x="5421171" y="6442543"/>
                  <a:pt x="5425013" y="6445562"/>
                </a:cubicBezTo>
                <a:cubicBezTo>
                  <a:pt x="5428854" y="6448580"/>
                  <a:pt x="5432604" y="6452285"/>
                  <a:pt x="5436263" y="6456675"/>
                </a:cubicBezTo>
                <a:lnTo>
                  <a:pt x="5487851" y="6519239"/>
                </a:lnTo>
                <a:lnTo>
                  <a:pt x="5427208" y="6593327"/>
                </a:lnTo>
                <a:cubicBezTo>
                  <a:pt x="5424281" y="6596803"/>
                  <a:pt x="5421262" y="6599639"/>
                  <a:pt x="5418153" y="6601834"/>
                </a:cubicBezTo>
                <a:cubicBezTo>
                  <a:pt x="5415043" y="6604029"/>
                  <a:pt x="5411658" y="6605675"/>
                  <a:pt x="5408000" y="6606773"/>
                </a:cubicBezTo>
                <a:lnTo>
                  <a:pt x="5408000" y="6675922"/>
                </a:lnTo>
                <a:lnTo>
                  <a:pt x="5519407" y="6675922"/>
                </a:lnTo>
                <a:lnTo>
                  <a:pt x="5519407" y="6644366"/>
                </a:lnTo>
                <a:lnTo>
                  <a:pt x="5519407" y="6640524"/>
                </a:lnTo>
                <a:cubicBezTo>
                  <a:pt x="5519407" y="6632658"/>
                  <a:pt x="5520093" y="6626210"/>
                  <a:pt x="5521465" y="6621179"/>
                </a:cubicBezTo>
                <a:cubicBezTo>
                  <a:pt x="5522837" y="6616148"/>
                  <a:pt x="5525169" y="6610980"/>
                  <a:pt x="5528462" y="6605675"/>
                </a:cubicBezTo>
                <a:lnTo>
                  <a:pt x="5540262" y="6587016"/>
                </a:lnTo>
                <a:lnTo>
                  <a:pt x="5553707" y="6607322"/>
                </a:lnTo>
                <a:cubicBezTo>
                  <a:pt x="5556634" y="6612078"/>
                  <a:pt x="5558784" y="6617155"/>
                  <a:pt x="5560156" y="6622551"/>
                </a:cubicBezTo>
                <a:cubicBezTo>
                  <a:pt x="5561528" y="6627948"/>
                  <a:pt x="5562214" y="6635402"/>
                  <a:pt x="5562214" y="6644915"/>
                </a:cubicBezTo>
                <a:lnTo>
                  <a:pt x="5562214" y="6675922"/>
                </a:lnTo>
                <a:lnTo>
                  <a:pt x="5693652" y="6675922"/>
                </a:lnTo>
                <a:lnTo>
                  <a:pt x="5693652" y="6607047"/>
                </a:lnTo>
                <a:cubicBezTo>
                  <a:pt x="5690359" y="6605584"/>
                  <a:pt x="5687341" y="6603755"/>
                  <a:pt x="5684597" y="6601559"/>
                </a:cubicBezTo>
                <a:cubicBezTo>
                  <a:pt x="5681853" y="6599364"/>
                  <a:pt x="5678286" y="6595705"/>
                  <a:pt x="5673895" y="6590583"/>
                </a:cubicBezTo>
                <a:lnTo>
                  <a:pt x="5616545" y="6518141"/>
                </a:lnTo>
                <a:lnTo>
                  <a:pt x="5668956" y="6455578"/>
                </a:lnTo>
                <a:cubicBezTo>
                  <a:pt x="5672615" y="6451370"/>
                  <a:pt x="5676182" y="6447849"/>
                  <a:pt x="5679658" y="6445013"/>
                </a:cubicBezTo>
                <a:cubicBezTo>
                  <a:pt x="5683133" y="6442178"/>
                  <a:pt x="5686609" y="6439937"/>
                  <a:pt x="5690085" y="6438290"/>
                </a:cubicBezTo>
                <a:lnTo>
                  <a:pt x="5690085" y="6369141"/>
                </a:lnTo>
                <a:lnTo>
                  <a:pt x="5580050" y="6369141"/>
                </a:lnTo>
                <a:lnTo>
                  <a:pt x="5580050" y="6394386"/>
                </a:lnTo>
                <a:cubicBezTo>
                  <a:pt x="5580050" y="6402801"/>
                  <a:pt x="5579089" y="6410210"/>
                  <a:pt x="5577169" y="6416613"/>
                </a:cubicBezTo>
                <a:cubicBezTo>
                  <a:pt x="5575248" y="6423015"/>
                  <a:pt x="5572275" y="6428869"/>
                  <a:pt x="5568251" y="6434174"/>
                </a:cubicBezTo>
                <a:lnTo>
                  <a:pt x="5558647" y="6445973"/>
                </a:lnTo>
                <a:lnTo>
                  <a:pt x="5547396" y="6429784"/>
                </a:lnTo>
                <a:cubicBezTo>
                  <a:pt x="5544835" y="6426125"/>
                  <a:pt x="5543006" y="6421918"/>
                  <a:pt x="5541908" y="6417161"/>
                </a:cubicBezTo>
                <a:cubicBezTo>
                  <a:pt x="5540810" y="6412405"/>
                  <a:pt x="5540262" y="6404447"/>
                  <a:pt x="5540262" y="6393288"/>
                </a:cubicBezTo>
                <a:lnTo>
                  <a:pt x="5540262" y="6369141"/>
                </a:lnTo>
                <a:lnTo>
                  <a:pt x="5412665" y="6369141"/>
                </a:lnTo>
                <a:close/>
                <a:moveTo>
                  <a:pt x="5730283" y="6369141"/>
                </a:moveTo>
                <a:lnTo>
                  <a:pt x="5730283" y="6438290"/>
                </a:lnTo>
                <a:cubicBezTo>
                  <a:pt x="5735953" y="6440668"/>
                  <a:pt x="5739887" y="6444144"/>
                  <a:pt x="5742082" y="6448717"/>
                </a:cubicBezTo>
                <a:cubicBezTo>
                  <a:pt x="5744277" y="6453291"/>
                  <a:pt x="5745375" y="6460608"/>
                  <a:pt x="5745375" y="6470670"/>
                </a:cubicBezTo>
                <a:lnTo>
                  <a:pt x="5745375" y="6568082"/>
                </a:lnTo>
                <a:cubicBezTo>
                  <a:pt x="5745375" y="6579790"/>
                  <a:pt x="5744140" y="6588800"/>
                  <a:pt x="5741670" y="6595111"/>
                </a:cubicBezTo>
                <a:cubicBezTo>
                  <a:pt x="5739201" y="6601422"/>
                  <a:pt x="5735405" y="6605309"/>
                  <a:pt x="5730283" y="6606773"/>
                </a:cubicBezTo>
                <a:lnTo>
                  <a:pt x="5730283" y="6675922"/>
                </a:lnTo>
                <a:lnTo>
                  <a:pt x="5873520" y="6675922"/>
                </a:lnTo>
                <a:lnTo>
                  <a:pt x="5873520" y="6606773"/>
                </a:lnTo>
                <a:cubicBezTo>
                  <a:pt x="5868764" y="6604212"/>
                  <a:pt x="5865334" y="6599913"/>
                  <a:pt x="5863230" y="6593876"/>
                </a:cubicBezTo>
                <a:cubicBezTo>
                  <a:pt x="5861126" y="6587839"/>
                  <a:pt x="5860075" y="6578693"/>
                  <a:pt x="5860075" y="6566436"/>
                </a:cubicBezTo>
                <a:lnTo>
                  <a:pt x="5860075" y="6369141"/>
                </a:lnTo>
                <a:lnTo>
                  <a:pt x="5730283" y="6369141"/>
                </a:lnTo>
                <a:close/>
                <a:moveTo>
                  <a:pt x="4031433" y="6363379"/>
                </a:moveTo>
                <a:cubicBezTo>
                  <a:pt x="4003444" y="6363379"/>
                  <a:pt x="3977284" y="6366946"/>
                  <a:pt x="3952954" y="6374080"/>
                </a:cubicBezTo>
                <a:cubicBezTo>
                  <a:pt x="3928624" y="6381215"/>
                  <a:pt x="3908135" y="6391185"/>
                  <a:pt x="3891488" y="6403990"/>
                </a:cubicBezTo>
                <a:lnTo>
                  <a:pt x="3891488" y="6476432"/>
                </a:lnTo>
                <a:lnTo>
                  <a:pt x="3997133" y="6476432"/>
                </a:lnTo>
                <a:lnTo>
                  <a:pt x="3997133" y="6470670"/>
                </a:lnTo>
                <a:cubicBezTo>
                  <a:pt x="3997133" y="6458413"/>
                  <a:pt x="3998916" y="6449358"/>
                  <a:pt x="4002483" y="6443504"/>
                </a:cubicBezTo>
                <a:cubicBezTo>
                  <a:pt x="4006051" y="6437650"/>
                  <a:pt x="4011584" y="6434723"/>
                  <a:pt x="4019085" y="6434723"/>
                </a:cubicBezTo>
                <a:cubicBezTo>
                  <a:pt x="4026585" y="6434723"/>
                  <a:pt x="4032119" y="6437650"/>
                  <a:pt x="4035686" y="6443504"/>
                </a:cubicBezTo>
                <a:cubicBezTo>
                  <a:pt x="4039253" y="6449358"/>
                  <a:pt x="4041037" y="6458413"/>
                  <a:pt x="4041037" y="6470670"/>
                </a:cubicBezTo>
                <a:lnTo>
                  <a:pt x="4041037" y="6476432"/>
                </a:lnTo>
                <a:lnTo>
                  <a:pt x="4033354" y="6478627"/>
                </a:lnTo>
                <a:cubicBezTo>
                  <a:pt x="3929813" y="6508629"/>
                  <a:pt x="3878042" y="6546679"/>
                  <a:pt x="3878042" y="6592778"/>
                </a:cubicBezTo>
                <a:cubicBezTo>
                  <a:pt x="3878042" y="6620767"/>
                  <a:pt x="3885497" y="6642445"/>
                  <a:pt x="3900406" y="6657812"/>
                </a:cubicBezTo>
                <a:cubicBezTo>
                  <a:pt x="3915315" y="6673178"/>
                  <a:pt x="3936307" y="6680861"/>
                  <a:pt x="3963381" y="6680861"/>
                </a:cubicBezTo>
                <a:cubicBezTo>
                  <a:pt x="3981309" y="6680861"/>
                  <a:pt x="3996492" y="6678392"/>
                  <a:pt x="4008932" y="6673453"/>
                </a:cubicBezTo>
                <a:cubicBezTo>
                  <a:pt x="4021371" y="6668513"/>
                  <a:pt x="4032439" y="6660556"/>
                  <a:pt x="4042134" y="6649580"/>
                </a:cubicBezTo>
                <a:lnTo>
                  <a:pt x="4045976" y="6675922"/>
                </a:lnTo>
                <a:lnTo>
                  <a:pt x="4168359" y="6675922"/>
                </a:lnTo>
                <a:lnTo>
                  <a:pt x="4168359" y="6606773"/>
                </a:lnTo>
                <a:cubicBezTo>
                  <a:pt x="4163237" y="6604395"/>
                  <a:pt x="4159533" y="6600462"/>
                  <a:pt x="4157246" y="6594974"/>
                </a:cubicBezTo>
                <a:cubicBezTo>
                  <a:pt x="4154959" y="6589486"/>
                  <a:pt x="4153816" y="6581254"/>
                  <a:pt x="4153816" y="6570278"/>
                </a:cubicBezTo>
                <a:lnTo>
                  <a:pt x="4153816" y="6476432"/>
                </a:lnTo>
                <a:cubicBezTo>
                  <a:pt x="4153816" y="6436918"/>
                  <a:pt x="4144075" y="6408197"/>
                  <a:pt x="4124592" y="6390270"/>
                </a:cubicBezTo>
                <a:cubicBezTo>
                  <a:pt x="4105110" y="6372342"/>
                  <a:pt x="4074057" y="6363379"/>
                  <a:pt x="4031433" y="6363379"/>
                </a:cubicBezTo>
                <a:close/>
                <a:moveTo>
                  <a:pt x="4418042" y="6365848"/>
                </a:moveTo>
                <a:cubicBezTo>
                  <a:pt x="4403956" y="6365848"/>
                  <a:pt x="4390236" y="6367860"/>
                  <a:pt x="4376881" y="6371885"/>
                </a:cubicBezTo>
                <a:cubicBezTo>
                  <a:pt x="4363527" y="6375910"/>
                  <a:pt x="4351088" y="6381946"/>
                  <a:pt x="4339563" y="6389996"/>
                </a:cubicBezTo>
                <a:lnTo>
                  <a:pt x="4339563" y="6369141"/>
                </a:lnTo>
                <a:lnTo>
                  <a:pt x="4214710" y="6369141"/>
                </a:lnTo>
                <a:lnTo>
                  <a:pt x="4214710" y="6438290"/>
                </a:lnTo>
                <a:cubicBezTo>
                  <a:pt x="4220381" y="6440668"/>
                  <a:pt x="4224314" y="6444144"/>
                  <a:pt x="4226509" y="6448717"/>
                </a:cubicBezTo>
                <a:cubicBezTo>
                  <a:pt x="4228704" y="6453291"/>
                  <a:pt x="4229802" y="6460608"/>
                  <a:pt x="4229802" y="6470670"/>
                </a:cubicBezTo>
                <a:lnTo>
                  <a:pt x="4229802" y="6568082"/>
                </a:lnTo>
                <a:cubicBezTo>
                  <a:pt x="4229802" y="6579790"/>
                  <a:pt x="4228567" y="6588800"/>
                  <a:pt x="4226098" y="6595111"/>
                </a:cubicBezTo>
                <a:cubicBezTo>
                  <a:pt x="4223628" y="6601422"/>
                  <a:pt x="4219832" y="6605309"/>
                  <a:pt x="4214710" y="6606773"/>
                </a:cubicBezTo>
                <a:lnTo>
                  <a:pt x="4214710" y="6675922"/>
                </a:lnTo>
                <a:lnTo>
                  <a:pt x="4357948" y="6675922"/>
                </a:lnTo>
                <a:lnTo>
                  <a:pt x="4357948" y="6606773"/>
                </a:lnTo>
                <a:cubicBezTo>
                  <a:pt x="4353009" y="6604212"/>
                  <a:pt x="4349441" y="6599821"/>
                  <a:pt x="4347246" y="6593602"/>
                </a:cubicBezTo>
                <a:cubicBezTo>
                  <a:pt x="4345051" y="6587382"/>
                  <a:pt x="4343953" y="6578327"/>
                  <a:pt x="4343953" y="6566436"/>
                </a:cubicBezTo>
                <a:lnTo>
                  <a:pt x="4343953" y="6451736"/>
                </a:lnTo>
                <a:cubicBezTo>
                  <a:pt x="4347795" y="6450272"/>
                  <a:pt x="4351134" y="6449266"/>
                  <a:pt x="4353969" y="6448717"/>
                </a:cubicBezTo>
                <a:cubicBezTo>
                  <a:pt x="4356804" y="6448169"/>
                  <a:pt x="4359503" y="6447894"/>
                  <a:pt x="4362064" y="6447894"/>
                </a:cubicBezTo>
                <a:cubicBezTo>
                  <a:pt x="4371393" y="6447894"/>
                  <a:pt x="4378025" y="6450730"/>
                  <a:pt x="4381958" y="6456401"/>
                </a:cubicBezTo>
                <a:cubicBezTo>
                  <a:pt x="4385891" y="6462072"/>
                  <a:pt x="4387858" y="6472865"/>
                  <a:pt x="4387858" y="6488780"/>
                </a:cubicBezTo>
                <a:lnTo>
                  <a:pt x="4387858" y="6555734"/>
                </a:lnTo>
                <a:cubicBezTo>
                  <a:pt x="4387858" y="6594882"/>
                  <a:pt x="4388315" y="6622139"/>
                  <a:pt x="4389230" y="6637506"/>
                </a:cubicBezTo>
                <a:cubicBezTo>
                  <a:pt x="4390144" y="6652872"/>
                  <a:pt x="4391699" y="6665678"/>
                  <a:pt x="4393894" y="6675922"/>
                </a:cubicBezTo>
                <a:lnTo>
                  <a:pt x="4516003" y="6675922"/>
                </a:lnTo>
                <a:lnTo>
                  <a:pt x="4516003" y="6606773"/>
                </a:lnTo>
                <a:cubicBezTo>
                  <a:pt x="4510881" y="6604761"/>
                  <a:pt x="4507360" y="6601193"/>
                  <a:pt x="4505439" y="6596071"/>
                </a:cubicBezTo>
                <a:cubicBezTo>
                  <a:pt x="4503518" y="6590949"/>
                  <a:pt x="4502558" y="6581254"/>
                  <a:pt x="4502558" y="6566985"/>
                </a:cubicBezTo>
                <a:lnTo>
                  <a:pt x="4502558" y="6465730"/>
                </a:lnTo>
                <a:cubicBezTo>
                  <a:pt x="4502558" y="6429692"/>
                  <a:pt x="4495972" y="6404036"/>
                  <a:pt x="4482801" y="6388761"/>
                </a:cubicBezTo>
                <a:cubicBezTo>
                  <a:pt x="4469629" y="6373486"/>
                  <a:pt x="4448043" y="6365848"/>
                  <a:pt x="4418042" y="6365848"/>
                </a:cubicBezTo>
                <a:close/>
                <a:moveTo>
                  <a:pt x="3682459" y="6362830"/>
                </a:moveTo>
                <a:cubicBezTo>
                  <a:pt x="3672214" y="6362830"/>
                  <a:pt x="3663022" y="6365299"/>
                  <a:pt x="3654881" y="6370239"/>
                </a:cubicBezTo>
                <a:cubicBezTo>
                  <a:pt x="3646741" y="6375178"/>
                  <a:pt x="3639195" y="6382861"/>
                  <a:pt x="3632243" y="6393288"/>
                </a:cubicBezTo>
                <a:lnTo>
                  <a:pt x="3632243" y="6369141"/>
                </a:lnTo>
                <a:lnTo>
                  <a:pt x="3509860" y="6369141"/>
                </a:lnTo>
                <a:lnTo>
                  <a:pt x="3509860" y="6438290"/>
                </a:lnTo>
                <a:cubicBezTo>
                  <a:pt x="3515531" y="6440668"/>
                  <a:pt x="3519464" y="6444144"/>
                  <a:pt x="3521659" y="6448717"/>
                </a:cubicBezTo>
                <a:cubicBezTo>
                  <a:pt x="3523854" y="6453291"/>
                  <a:pt x="3524952" y="6460608"/>
                  <a:pt x="3524952" y="6470670"/>
                </a:cubicBezTo>
                <a:lnTo>
                  <a:pt x="3524952" y="6568082"/>
                </a:lnTo>
                <a:cubicBezTo>
                  <a:pt x="3524952" y="6579790"/>
                  <a:pt x="3523717" y="6588800"/>
                  <a:pt x="3521248" y="6595111"/>
                </a:cubicBezTo>
                <a:cubicBezTo>
                  <a:pt x="3518778" y="6601422"/>
                  <a:pt x="3514982" y="6605309"/>
                  <a:pt x="3509860" y="6606773"/>
                </a:cubicBezTo>
                <a:lnTo>
                  <a:pt x="3509860" y="6675922"/>
                </a:lnTo>
                <a:lnTo>
                  <a:pt x="3654195" y="6675922"/>
                </a:lnTo>
                <a:lnTo>
                  <a:pt x="3654195" y="6606773"/>
                </a:lnTo>
                <a:cubicBezTo>
                  <a:pt x="3648707" y="6604761"/>
                  <a:pt x="3644820" y="6600690"/>
                  <a:pt x="3642533" y="6594562"/>
                </a:cubicBezTo>
                <a:cubicBezTo>
                  <a:pt x="3640247" y="6588434"/>
                  <a:pt x="3639103" y="6579058"/>
                  <a:pt x="3639103" y="6566436"/>
                </a:cubicBezTo>
                <a:lnTo>
                  <a:pt x="3639103" y="6526373"/>
                </a:lnTo>
                <a:cubicBezTo>
                  <a:pt x="3639103" y="6506799"/>
                  <a:pt x="3642808" y="6492256"/>
                  <a:pt x="3650216" y="6482743"/>
                </a:cubicBezTo>
                <a:cubicBezTo>
                  <a:pt x="3657625" y="6473231"/>
                  <a:pt x="3668922" y="6468474"/>
                  <a:pt x="3684105" y="6468474"/>
                </a:cubicBezTo>
                <a:lnTo>
                  <a:pt x="3696453" y="6468474"/>
                </a:lnTo>
                <a:lnTo>
                  <a:pt x="3696453" y="6364751"/>
                </a:lnTo>
                <a:cubicBezTo>
                  <a:pt x="3693892" y="6364202"/>
                  <a:pt x="3691331" y="6363744"/>
                  <a:pt x="3688770" y="6363379"/>
                </a:cubicBezTo>
                <a:cubicBezTo>
                  <a:pt x="3686209" y="6363013"/>
                  <a:pt x="3684105" y="6362830"/>
                  <a:pt x="3682459" y="6362830"/>
                </a:cubicBezTo>
                <a:close/>
                <a:moveTo>
                  <a:pt x="3164765" y="6369141"/>
                </a:moveTo>
                <a:lnTo>
                  <a:pt x="3164765" y="6438290"/>
                </a:lnTo>
                <a:cubicBezTo>
                  <a:pt x="3169887" y="6440302"/>
                  <a:pt x="3173408" y="6443824"/>
                  <a:pt x="3175329" y="6448855"/>
                </a:cubicBezTo>
                <a:cubicBezTo>
                  <a:pt x="3177250" y="6453885"/>
                  <a:pt x="3178210" y="6463627"/>
                  <a:pt x="3178210" y="6478078"/>
                </a:cubicBezTo>
                <a:lnTo>
                  <a:pt x="3178210" y="6578784"/>
                </a:lnTo>
                <a:cubicBezTo>
                  <a:pt x="3178210" y="6614822"/>
                  <a:pt x="3184796" y="6640479"/>
                  <a:pt x="3197967" y="6655754"/>
                </a:cubicBezTo>
                <a:cubicBezTo>
                  <a:pt x="3211139" y="6671029"/>
                  <a:pt x="3232816" y="6678666"/>
                  <a:pt x="3263001" y="6678666"/>
                </a:cubicBezTo>
                <a:cubicBezTo>
                  <a:pt x="3277452" y="6678666"/>
                  <a:pt x="3291218" y="6676700"/>
                  <a:pt x="3304298" y="6672767"/>
                </a:cubicBezTo>
                <a:cubicBezTo>
                  <a:pt x="3317378" y="6668834"/>
                  <a:pt x="3329680" y="6662934"/>
                  <a:pt x="3341205" y="6655068"/>
                </a:cubicBezTo>
                <a:lnTo>
                  <a:pt x="3341205" y="6675922"/>
                </a:lnTo>
                <a:lnTo>
                  <a:pt x="3466058" y="6675922"/>
                </a:lnTo>
                <a:lnTo>
                  <a:pt x="3465784" y="6606773"/>
                </a:lnTo>
                <a:cubicBezTo>
                  <a:pt x="3460661" y="6604761"/>
                  <a:pt x="3456957" y="6601514"/>
                  <a:pt x="3454670" y="6597032"/>
                </a:cubicBezTo>
                <a:cubicBezTo>
                  <a:pt x="3452384" y="6592550"/>
                  <a:pt x="3451240" y="6584912"/>
                  <a:pt x="3451240" y="6574119"/>
                </a:cubicBezTo>
                <a:lnTo>
                  <a:pt x="3451240" y="6369141"/>
                </a:lnTo>
                <a:lnTo>
                  <a:pt x="3323095" y="6369141"/>
                </a:lnTo>
                <a:lnTo>
                  <a:pt x="3323095" y="6438290"/>
                </a:lnTo>
                <a:cubicBezTo>
                  <a:pt x="3328034" y="6440851"/>
                  <a:pt x="3331510" y="6445105"/>
                  <a:pt x="3333522" y="6451050"/>
                </a:cubicBezTo>
                <a:cubicBezTo>
                  <a:pt x="3335534" y="6456995"/>
                  <a:pt x="3336540" y="6466188"/>
                  <a:pt x="3336540" y="6478627"/>
                </a:cubicBezTo>
                <a:lnTo>
                  <a:pt x="3336540" y="6593327"/>
                </a:lnTo>
                <a:cubicBezTo>
                  <a:pt x="3333979" y="6594425"/>
                  <a:pt x="3331235" y="6595248"/>
                  <a:pt x="3328308" y="6595797"/>
                </a:cubicBezTo>
                <a:cubicBezTo>
                  <a:pt x="3325381" y="6596346"/>
                  <a:pt x="3322180" y="6596620"/>
                  <a:pt x="3318704" y="6596620"/>
                </a:cubicBezTo>
                <a:cubicBezTo>
                  <a:pt x="3309192" y="6596620"/>
                  <a:pt x="3302514" y="6593830"/>
                  <a:pt x="3298673" y="6588251"/>
                </a:cubicBezTo>
                <a:cubicBezTo>
                  <a:pt x="3294831" y="6582671"/>
                  <a:pt x="3292910" y="6572015"/>
                  <a:pt x="3292910" y="6556283"/>
                </a:cubicBezTo>
                <a:lnTo>
                  <a:pt x="3292910" y="6489329"/>
                </a:lnTo>
                <a:cubicBezTo>
                  <a:pt x="3292910" y="6450913"/>
                  <a:pt x="3292407" y="6423976"/>
                  <a:pt x="3291401" y="6408518"/>
                </a:cubicBezTo>
                <a:cubicBezTo>
                  <a:pt x="3290395" y="6393060"/>
                  <a:pt x="3288794" y="6379934"/>
                  <a:pt x="3286599" y="6369141"/>
                </a:cubicBezTo>
                <a:lnTo>
                  <a:pt x="3164765" y="6369141"/>
                </a:lnTo>
                <a:close/>
              </a:path>
            </a:pathLst>
          </a:custGeom>
          <a:gradFill flip="none" rotWithShape="1">
            <a:gsLst>
              <a:gs pos="100000">
                <a:srgbClr val="7030A0">
                  <a:shade val="30000"/>
                  <a:satMod val="115000"/>
                  <a:alpha val="70000"/>
                </a:srgbClr>
              </a:gs>
              <a:gs pos="50000">
                <a:srgbClr val="7030A0">
                  <a:shade val="67500"/>
                  <a:satMod val="115000"/>
                  <a:alpha val="70000"/>
                </a:srgbClr>
              </a:gs>
              <a:gs pos="0">
                <a:schemeClr val="tx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526C924-A447-4F1F-BC27-324BC6B76D76}"/>
              </a:ext>
            </a:extLst>
          </p:cNvPr>
          <p:cNvSpPr txBox="1"/>
          <p:nvPr/>
        </p:nvSpPr>
        <p:spPr>
          <a:xfrm>
            <a:off x="1033573" y="-1282"/>
            <a:ext cx="7074568" cy="1569660"/>
          </a:xfrm>
          <a:prstGeom prst="rect">
            <a:avLst/>
          </a:prstGeom>
          <a:noFill/>
        </p:spPr>
        <p:txBody>
          <a:bodyPr wrap="square">
            <a:spAutoFit/>
          </a:bodyPr>
          <a:lstStyle/>
          <a:p>
            <a:pPr algn="ctr"/>
            <a:r>
              <a:rPr lang="ar-SA" sz="72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اِذَا</a:t>
            </a:r>
            <a:r>
              <a:rPr lang="ur-PK" sz="72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a:t>
            </a:r>
            <a:r>
              <a:rPr lang="ar-SA" sz="9600" b="0" i="0" dirty="0">
                <a:solidFill>
                  <a:srgbClr val="FF0000"/>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جَآءَ</a:t>
            </a:r>
            <a:r>
              <a:rPr lang="ur-PK" sz="72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a:t>
            </a:r>
            <a:r>
              <a:rPr lang="ar-SA" sz="72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نَصۡرُ </a:t>
            </a:r>
            <a:r>
              <a:rPr lang="ur-PK" sz="72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a:t>
            </a:r>
            <a:r>
              <a:rPr lang="ar-SA" sz="72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اللّٰهِ </a:t>
            </a:r>
            <a:r>
              <a:rPr lang="ur-PK" sz="72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 </a:t>
            </a:r>
            <a:r>
              <a:rPr lang="ar-SA" sz="7200" b="0" i="0" dirty="0">
                <a:solidFill>
                  <a:schemeClr val="accent1">
                    <a:lumMod val="40000"/>
                    <a:lumOff val="60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وَالۡفَتۡحُ</a:t>
            </a:r>
            <a:endParaRPr lang="en-US" sz="7200" dirty="0">
              <a:solidFill>
                <a:schemeClr val="accent1">
                  <a:lumMod val="40000"/>
                  <a:lumOff val="60000"/>
                </a:schemeClr>
              </a:solidFill>
              <a:effectLst>
                <a:outerShdw blurRad="38100" dist="38100" dir="2700000" algn="tl">
                  <a:srgbClr val="000000">
                    <a:alpha val="43137"/>
                  </a:srgbClr>
                </a:outerShdw>
              </a:effectLst>
            </a:endParaRPr>
          </a:p>
        </p:txBody>
      </p:sp>
      <p:sp>
        <p:nvSpPr>
          <p:cNvPr id="32" name="TextBox 31">
            <a:extLst>
              <a:ext uri="{FF2B5EF4-FFF2-40B4-BE49-F238E27FC236}">
                <a16:creationId xmlns:a16="http://schemas.microsoft.com/office/drawing/2014/main" id="{3C8319BF-CF87-4273-96DB-CF8A4B394766}"/>
              </a:ext>
            </a:extLst>
          </p:cNvPr>
          <p:cNvSpPr txBox="1"/>
          <p:nvPr/>
        </p:nvSpPr>
        <p:spPr>
          <a:xfrm>
            <a:off x="160421" y="2110433"/>
            <a:ext cx="9141714" cy="3020507"/>
          </a:xfrm>
          <a:prstGeom prst="rect">
            <a:avLst/>
          </a:prstGeom>
          <a:noFill/>
        </p:spPr>
        <p:txBody>
          <a:bodyPr wrap="square">
            <a:spAutoFit/>
          </a:bodyPr>
          <a:lstStyle/>
          <a:p>
            <a:pPr marL="0" marR="0">
              <a:lnSpc>
                <a:spcPts val="2400"/>
              </a:lnSpc>
              <a:spcBef>
                <a:spcPts val="0"/>
              </a:spcBef>
              <a:spcAft>
                <a:spcPts val="1200"/>
              </a:spcAft>
            </a:pPr>
            <a:r>
              <a:rPr lang="en-US" sz="4000" b="1" dirty="0" err="1">
                <a:solidFill>
                  <a:srgbClr val="FF33CC"/>
                </a:solidFill>
                <a:effectLst/>
                <a:latin typeface="Calibri" panose="020F0502020204030204" pitchFamily="34" charset="0"/>
                <a:ea typeface="Times New Roman" panose="02020603050405020304" pitchFamily="18" charset="0"/>
                <a:cs typeface="Times New Roman" panose="02020603050405020304" pitchFamily="18" charset="0"/>
              </a:rPr>
              <a:t>jaa'a</a:t>
            </a:r>
            <a:r>
              <a:rPr lang="en-US" sz="4000" b="1" dirty="0">
                <a:solidFill>
                  <a:srgbClr val="FF33CC"/>
                </a:solidFill>
                <a:effectLst/>
                <a:latin typeface="Calibri" panose="020F0502020204030204" pitchFamily="34" charset="0"/>
                <a:ea typeface="Times New Roman" panose="02020603050405020304" pitchFamily="18" charset="0"/>
                <a:cs typeface="Times New Roman" panose="02020603050405020304" pitchFamily="18" charset="0"/>
              </a:rPr>
              <a:t> and '</a:t>
            </a:r>
            <a:r>
              <a:rPr lang="en-US" sz="4000" b="1" dirty="0" err="1">
                <a:solidFill>
                  <a:srgbClr val="FF33CC"/>
                </a:solidFill>
                <a:effectLst/>
                <a:latin typeface="Calibri" panose="020F0502020204030204" pitchFamily="34" charset="0"/>
                <a:ea typeface="Times New Roman" panose="02020603050405020304" pitchFamily="18" charset="0"/>
                <a:cs typeface="Times New Roman" panose="02020603050405020304" pitchFamily="18" charset="0"/>
              </a:rPr>
              <a:t>ataa</a:t>
            </a:r>
            <a:r>
              <a:rPr lang="en-US" sz="4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both mean “to come”, but </a:t>
            </a:r>
            <a:r>
              <a:rPr lang="en-US" sz="28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jaa’a</a:t>
            </a:r>
            <a:r>
              <a:rPr lang="en-US"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is used for something tougher and heavier.</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400"/>
              </a:lnSpc>
              <a:spcBef>
                <a:spcPts val="0"/>
              </a:spcBef>
              <a:spcAft>
                <a:spcPts val="1200"/>
              </a:spcAft>
            </a:pPr>
            <a:r>
              <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Examples:</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400"/>
              </a:lnSpc>
              <a:spcBef>
                <a:spcPts val="0"/>
              </a:spcBef>
              <a:spcAft>
                <a:spcPts val="1200"/>
              </a:spcAft>
            </a:pPr>
            <a:r>
              <a:rPr lang="en-US" sz="24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idhaa</a:t>
            </a: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jaa'at</a:t>
            </a: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as-</a:t>
            </a:r>
            <a:r>
              <a:rPr lang="en-US" sz="24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saakhah</a:t>
            </a: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not used for something light</a:t>
            </a: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400"/>
              </a:lnSpc>
              <a:spcBef>
                <a:spcPts val="0"/>
              </a:spcBef>
              <a:spcAft>
                <a:spcPts val="1200"/>
              </a:spcAft>
            </a:pPr>
            <a:r>
              <a:rPr lang="en-US" sz="24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jaa'a</a:t>
            </a: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a:t>
            </a:r>
            <a:r>
              <a:rPr lang="en-US" sz="24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ttaamah</a:t>
            </a: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al </a:t>
            </a:r>
            <a:r>
              <a:rPr lang="en-US" sz="24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kubra</a:t>
            </a: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not used for something small</a:t>
            </a: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400"/>
              </a:lnSpc>
              <a:spcBef>
                <a:spcPts val="0"/>
              </a:spcBef>
              <a:spcAft>
                <a:spcPts val="1200"/>
              </a:spcAft>
            </a:pPr>
            <a:r>
              <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Therefore</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2400"/>
              </a:lnSpc>
              <a:spcAft>
                <a:spcPts val="1200"/>
              </a:spcAft>
            </a:pPr>
            <a:r>
              <a:rPr lang="en-US" sz="2400" dirty="0" err="1">
                <a:solidFill>
                  <a:schemeClr val="bg1"/>
                </a:solidFill>
                <a:latin typeface="Calibri" panose="020F0502020204030204" pitchFamily="34" charset="0"/>
                <a:cs typeface="Times New Roman" panose="02020603050405020304" pitchFamily="18" charset="0"/>
              </a:rPr>
              <a:t>Idhaa</a:t>
            </a:r>
            <a:r>
              <a:rPr lang="en-US" sz="2400" dirty="0">
                <a:solidFill>
                  <a:schemeClr val="bg1"/>
                </a:solidFill>
                <a:latin typeface="Calibri" panose="020F0502020204030204" pitchFamily="34" charset="0"/>
                <a:cs typeface="Times New Roman" panose="02020603050405020304" pitchFamily="18" charset="0"/>
              </a:rPr>
              <a:t> </a:t>
            </a:r>
            <a:r>
              <a:rPr lang="en-US" sz="2400" dirty="0" err="1">
                <a:solidFill>
                  <a:schemeClr val="bg1"/>
                </a:solidFill>
                <a:latin typeface="Calibri" panose="020F0502020204030204" pitchFamily="34" charset="0"/>
                <a:cs typeface="Times New Roman" panose="02020603050405020304" pitchFamily="18" charset="0"/>
              </a:rPr>
              <a:t>jaa'a</a:t>
            </a:r>
            <a:r>
              <a:rPr lang="en-US" sz="2400" dirty="0">
                <a:solidFill>
                  <a:schemeClr val="bg1"/>
                </a:solidFill>
                <a:latin typeface="Calibri" panose="020F0502020204030204" pitchFamily="34" charset="0"/>
                <a:cs typeface="Times New Roman" panose="02020603050405020304" pitchFamily="18" charset="0"/>
              </a:rPr>
              <a:t> </a:t>
            </a:r>
            <a:r>
              <a:rPr lang="en-US" sz="2400" dirty="0" err="1">
                <a:solidFill>
                  <a:schemeClr val="bg1"/>
                </a:solidFill>
                <a:latin typeface="Calibri" panose="020F0502020204030204" pitchFamily="34" charset="0"/>
                <a:cs typeface="Times New Roman" panose="02020603050405020304" pitchFamily="18" charset="0"/>
              </a:rPr>
              <a:t>Nasrullahi</a:t>
            </a:r>
            <a:r>
              <a:rPr lang="en-US" sz="2400" dirty="0">
                <a:solidFill>
                  <a:schemeClr val="bg1"/>
                </a:solidFill>
                <a:latin typeface="Calibri" panose="020F0502020204030204" pitchFamily="34" charset="0"/>
                <a:cs typeface="Times New Roman" panose="02020603050405020304" pitchFamily="18" charset="0"/>
              </a:rPr>
              <a:t> </a:t>
            </a:r>
            <a:r>
              <a:rPr lang="en-US" sz="2400" dirty="0" err="1">
                <a:solidFill>
                  <a:schemeClr val="bg1"/>
                </a:solidFill>
                <a:latin typeface="Calibri" panose="020F0502020204030204" pitchFamily="34" charset="0"/>
                <a:cs typeface="Times New Roman" panose="02020603050405020304" pitchFamily="18" charset="0"/>
              </a:rPr>
              <a:t>wal</a:t>
            </a:r>
            <a:r>
              <a:rPr lang="en-US" sz="2400" dirty="0">
                <a:solidFill>
                  <a:schemeClr val="bg1"/>
                </a:solidFill>
                <a:latin typeface="Calibri" panose="020F0502020204030204" pitchFamily="34" charset="0"/>
                <a:cs typeface="Times New Roman" panose="02020603050405020304" pitchFamily="18" charset="0"/>
              </a:rPr>
              <a:t> </a:t>
            </a:r>
            <a:r>
              <a:rPr lang="en-US" sz="2400" dirty="0" err="1">
                <a:solidFill>
                  <a:schemeClr val="bg1"/>
                </a:solidFill>
                <a:latin typeface="Calibri" panose="020F0502020204030204" pitchFamily="34" charset="0"/>
                <a:cs typeface="Times New Roman" panose="02020603050405020304" pitchFamily="18" charset="0"/>
              </a:rPr>
              <a:t>Fath</a:t>
            </a:r>
            <a:r>
              <a:rPr lang="en-US" sz="2400" dirty="0">
                <a:solidFill>
                  <a:schemeClr val="bg1"/>
                </a:solidFill>
                <a:latin typeface="Calibri" panose="020F0502020204030204" pitchFamily="34" charset="0"/>
                <a:cs typeface="Times New Roman" panose="02020603050405020304" pitchFamily="18" charset="0"/>
              </a:rPr>
              <a:t> [ </a:t>
            </a:r>
            <a:r>
              <a:rPr lang="en-US" sz="2400" i="1" dirty="0">
                <a:solidFill>
                  <a:schemeClr val="bg1"/>
                </a:solidFill>
                <a:latin typeface="Calibri" panose="020F0502020204030204" pitchFamily="34" charset="0"/>
                <a:cs typeface="Times New Roman" panose="02020603050405020304" pitchFamily="18" charset="0"/>
              </a:rPr>
              <a:t>this Help from Allah is a great thing</a:t>
            </a:r>
            <a:r>
              <a:rPr lang="en-US" sz="2400" dirty="0">
                <a:solidFill>
                  <a:schemeClr val="bg1"/>
                </a:solidFill>
                <a:latin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43825337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chVTI">
  <a:themeElements>
    <a:clrScheme name="AnalogousFromDarkSeedLeftStep">
      <a:dk1>
        <a:srgbClr val="000000"/>
      </a:dk1>
      <a:lt1>
        <a:srgbClr val="FFFFFF"/>
      </a:lt1>
      <a:dk2>
        <a:srgbClr val="181A32"/>
      </a:dk2>
      <a:lt2>
        <a:srgbClr val="F0F3F1"/>
      </a:lt2>
      <a:accent1>
        <a:srgbClr val="E72998"/>
      </a:accent1>
      <a:accent2>
        <a:srgbClr val="D417D5"/>
      </a:accent2>
      <a:accent3>
        <a:srgbClr val="9729E7"/>
      </a:accent3>
      <a:accent4>
        <a:srgbClr val="4224D7"/>
      </a:accent4>
      <a:accent5>
        <a:srgbClr val="2959E7"/>
      </a:accent5>
      <a:accent6>
        <a:srgbClr val="1796D5"/>
      </a:accent6>
      <a:hlink>
        <a:srgbClr val="3F4ABF"/>
      </a:hlink>
      <a:folHlink>
        <a:srgbClr val="7F7F7F"/>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docProps/app.xml><?xml version="1.0" encoding="utf-8"?>
<Properties xmlns="http://schemas.openxmlformats.org/officeDocument/2006/extended-properties" xmlns:vt="http://schemas.openxmlformats.org/officeDocument/2006/docPropsVTypes">
  <Template>Office Theme</Template>
  <TotalTime>712</TotalTime>
  <Words>1346</Words>
  <Application>Microsoft Office PowerPoint</Application>
  <PresentationFormat>On-screen Show (4:3)</PresentationFormat>
  <Paragraphs>222</Paragraphs>
  <Slides>27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_PDMS_Saleem_QuranFont</vt:lpstr>
      <vt:lpstr>Aachen BT</vt:lpstr>
      <vt:lpstr>Arial</vt:lpstr>
      <vt:lpstr>Avenir Next LT Pro</vt:lpstr>
      <vt:lpstr>Calibri</vt:lpstr>
      <vt:lpstr>Calibri Light</vt:lpstr>
      <vt:lpstr>Footlight MT Light</vt:lpstr>
      <vt:lpstr>Jameel Noori Nastaleeq</vt:lpstr>
      <vt:lpstr>Open Sans</vt:lpstr>
      <vt:lpstr>Oswald</vt:lpstr>
      <vt:lpstr>Office Theme</vt:lpstr>
      <vt:lpstr>ArchVTI</vt:lpstr>
      <vt:lpstr>PowerPoint Presentation</vt:lpstr>
      <vt:lpstr>PowerPoint Presentation</vt:lpstr>
      <vt:lpstr>PowerPoint Presentation</vt:lpstr>
      <vt:lpstr>PowerPoint Presentation</vt:lpstr>
      <vt:lpstr>PowerPoint Presentation</vt:lpstr>
      <vt:lpstr>PowerPoint Presentation</vt:lpstr>
      <vt:lpstr>3 News about the future</vt:lpstr>
      <vt:lpstr>Merits &amp; Benefits</vt:lpstr>
      <vt:lpstr>PowerPoint Presentation</vt:lpstr>
      <vt:lpstr>PowerPoint Presentation</vt:lpstr>
      <vt:lpstr>PowerPoint Presentation</vt:lpstr>
      <vt:lpstr>PowerPoint Presentation</vt:lpstr>
      <vt:lpstr>PowerPoint Presentation</vt:lpstr>
      <vt:lpstr>The Manifestation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Abbas Laljiani</dc:creator>
  <cp:lastModifiedBy>Abbas Laljiani</cp:lastModifiedBy>
  <cp:revision>36</cp:revision>
  <dcterms:created xsi:type="dcterms:W3CDTF">2021-04-27T19:18:19Z</dcterms:created>
  <dcterms:modified xsi:type="dcterms:W3CDTF">2021-04-29T03:11:40Z</dcterms:modified>
</cp:coreProperties>
</file>