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89" r:id="rId3"/>
    <p:sldId id="286" r:id="rId4"/>
    <p:sldId id="291" r:id="rId5"/>
    <p:sldId id="301" r:id="rId6"/>
    <p:sldId id="302" r:id="rId7"/>
    <p:sldId id="303" r:id="rId8"/>
    <p:sldId id="304" r:id="rId9"/>
    <p:sldId id="305" r:id="rId10"/>
    <p:sldId id="307" r:id="rId11"/>
    <p:sldId id="308" r:id="rId12"/>
    <p:sldId id="309" r:id="rId13"/>
    <p:sldId id="310" r:id="rId14"/>
    <p:sldId id="311" r:id="rId15"/>
    <p:sldId id="312" r:id="rId16"/>
    <p:sldId id="313" r:id="rId17"/>
    <p:sldId id="314" r:id="rId18"/>
    <p:sldId id="315" r:id="rId19"/>
    <p:sldId id="306" r:id="rId20"/>
    <p:sldId id="300" r:id="rId21"/>
    <p:sldId id="256" r:id="rId22"/>
    <p:sldId id="283"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D5C465-3F5A-47C4-B444-BE841F53A82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70269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5C465-3F5A-47C4-B444-BE841F53A82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364789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5C465-3F5A-47C4-B444-BE841F53A82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219171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1258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5C465-3F5A-47C4-B444-BE841F53A82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139600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5C465-3F5A-47C4-B444-BE841F53A82A}"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19311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D5C465-3F5A-47C4-B444-BE841F53A82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368080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D5C465-3F5A-47C4-B444-BE841F53A82A}"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137956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5C465-3F5A-47C4-B444-BE841F53A82A}"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363821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5C465-3F5A-47C4-B444-BE841F53A82A}"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102459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5C465-3F5A-47C4-B444-BE841F53A82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351497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5C465-3F5A-47C4-B444-BE841F53A82A}"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28D23-8BDE-482A-B91A-D0EB17D2C2B9}" type="slidenum">
              <a:rPr lang="en-US" smtClean="0"/>
              <a:t>‹#›</a:t>
            </a:fld>
            <a:endParaRPr lang="en-US"/>
          </a:p>
        </p:txBody>
      </p:sp>
    </p:spTree>
    <p:extLst>
      <p:ext uri="{BB962C8B-B14F-4D97-AF65-F5344CB8AC3E}">
        <p14:creationId xmlns:p14="http://schemas.microsoft.com/office/powerpoint/2010/main" val="308429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5C465-3F5A-47C4-B444-BE841F53A82A}" type="datetimeFigureOut">
              <a:rPr lang="en-US" smtClean="0"/>
              <a:t>8/4/2021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28D23-8BDE-482A-B91A-D0EB17D2C2B9}" type="slidenum">
              <a:rPr lang="en-US" smtClean="0"/>
              <a:t>‹#›</a:t>
            </a:fld>
            <a:endParaRPr lang="en-US"/>
          </a:p>
        </p:txBody>
      </p:sp>
    </p:spTree>
    <p:extLst>
      <p:ext uri="{BB962C8B-B14F-4D97-AF65-F5344CB8AC3E}">
        <p14:creationId xmlns:p14="http://schemas.microsoft.com/office/powerpoint/2010/main" val="177844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B7F3453F-AE66-454B-9322-BA891CC06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1" r="1" b="1"/>
          <a:stretch/>
        </p:blipFill>
        <p:spPr bwMode="auto">
          <a:xfrm>
            <a:off x="20" y="0"/>
            <a:ext cx="9143980" cy="6721475"/>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urah Al-Fil Introduction — Muflihun">
            <a:extLst>
              <a:ext uri="{FF2B5EF4-FFF2-40B4-BE49-F238E27FC236}">
                <a16:creationId xmlns:a16="http://schemas.microsoft.com/office/drawing/2014/main" id="{D43C6BF5-B35E-4B0B-A5B7-30D6CFCD1740}"/>
              </a:ext>
            </a:extLst>
          </p:cNvPr>
          <p:cNvPicPr>
            <a:picLocks noChangeAspect="1" noChangeArrowheads="1"/>
          </p:cNvPicPr>
          <p:nvPr/>
        </p:nvPicPr>
        <p:blipFill>
          <a:blip r:embed="rId3">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572629" y="4903470"/>
            <a:ext cx="3474720" cy="26850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EDBAB031-F3B8-49A5-80F6-E5BB57918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140" y="0"/>
            <a:ext cx="1005840" cy="1098818"/>
          </a:xfrm>
          <a:prstGeom prst="rect">
            <a:avLst/>
          </a:prstGeom>
        </p:spPr>
      </p:pic>
    </p:spTree>
    <p:extLst>
      <p:ext uri="{BB962C8B-B14F-4D97-AF65-F5344CB8AC3E}">
        <p14:creationId xmlns:p14="http://schemas.microsoft.com/office/powerpoint/2010/main" val="2906276520"/>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(2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627898"/>
            <a:ext cx="8729003" cy="2445862"/>
          </a:xfrm>
          <a:prstGeom prst="rect">
            <a:avLst/>
          </a:prstGeom>
          <a:noFill/>
        </p:spPr>
        <p:txBody>
          <a:bodyPr wrap="square">
            <a:spAutoFit/>
          </a:bodyPr>
          <a:lstStyle/>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Najashi</a:t>
            </a:r>
            <a:r>
              <a:rPr lang="en-US" sz="2400" dirty="0">
                <a:effectLst/>
                <a:latin typeface="Calibri" panose="020F0502020204030204" pitchFamily="34" charset="0"/>
                <a:ea typeface="Calibri" panose="020F0502020204030204" pitchFamily="34" charset="0"/>
                <a:cs typeface="Arial" panose="020B0604020202020204" pitchFamily="34" charset="0"/>
              </a:rPr>
              <a:t> prepared an army of about seventy thousand men and sent them to Yemen under the leadership of '</a:t>
            </a:r>
            <a:r>
              <a:rPr lang="en-US" sz="2400" dirty="0" err="1">
                <a:effectLst/>
                <a:latin typeface="Calibri" panose="020F0502020204030204" pitchFamily="34" charset="0"/>
                <a:ea typeface="Calibri" panose="020F0502020204030204" pitchFamily="34" charset="0"/>
                <a:cs typeface="Arial" panose="020B0604020202020204" pitchFamily="34" charset="0"/>
              </a:rPr>
              <a:t>Irbat</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was also one of the commanders of that army. The army invaded Yemen and before long defeated Zu-</a:t>
            </a:r>
            <a:r>
              <a:rPr lang="en-US" sz="2400" dirty="0" err="1">
                <a:effectLst/>
                <a:latin typeface="Calibri" panose="020F0502020204030204" pitchFamily="34" charset="0"/>
                <a:ea typeface="Calibri" panose="020F0502020204030204" pitchFamily="34" charset="0"/>
                <a:cs typeface="Arial" panose="020B0604020202020204" pitchFamily="34" charset="0"/>
              </a:rPr>
              <a:t>Nuwas</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dirty="0" err="1">
                <a:effectLst/>
                <a:latin typeface="Calibri" panose="020F0502020204030204" pitchFamily="34" charset="0"/>
                <a:ea typeface="Calibri" panose="020F0502020204030204" pitchFamily="34" charset="0"/>
                <a:cs typeface="Arial" panose="020B0604020202020204" pitchFamily="34" charset="0"/>
              </a:rPr>
              <a:t>Irbat</a:t>
            </a:r>
            <a:r>
              <a:rPr lang="en-US" sz="2400" dirty="0">
                <a:effectLst/>
                <a:latin typeface="Calibri" panose="020F0502020204030204" pitchFamily="34" charset="0"/>
                <a:ea typeface="Calibri" panose="020F0502020204030204" pitchFamily="34" charset="0"/>
                <a:cs typeface="Arial" panose="020B0604020202020204" pitchFamily="34" charset="0"/>
              </a:rPr>
              <a:t>’ became the ruler of Yemen. But, after a short time,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rose against him and killing him, substituted </a:t>
            </a:r>
            <a:r>
              <a:rPr lang="en-US" sz="2400" dirty="0" err="1">
                <a:effectLst/>
                <a:latin typeface="Calibri" panose="020F0502020204030204" pitchFamily="34" charset="0"/>
                <a:ea typeface="Calibri" panose="020F0502020204030204" pitchFamily="34" charset="0"/>
                <a:cs typeface="Arial" panose="020B0604020202020204" pitchFamily="34" charset="0"/>
              </a:rPr>
              <a:t>Irbat</a:t>
            </a:r>
            <a:r>
              <a:rPr lang="en-US" sz="24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54541575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(3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627898"/>
            <a:ext cx="8729003" cy="4026552"/>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news reached </a:t>
            </a:r>
            <a:r>
              <a:rPr lang="en-US" sz="2400" dirty="0" err="1">
                <a:effectLst/>
                <a:latin typeface="Calibri" panose="020F0502020204030204" pitchFamily="34" charset="0"/>
                <a:ea typeface="Calibri" panose="020F0502020204030204" pitchFamily="34" charset="0"/>
                <a:cs typeface="Arial" panose="020B0604020202020204" pitchFamily="34" charset="0"/>
              </a:rPr>
              <a:t>Najashi</a:t>
            </a:r>
            <a:r>
              <a:rPr lang="en-US" sz="2400" dirty="0">
                <a:effectLst/>
                <a:latin typeface="Calibri" panose="020F0502020204030204" pitchFamily="34" charset="0"/>
                <a:ea typeface="Calibri" panose="020F0502020204030204" pitchFamily="34" charset="0"/>
                <a:cs typeface="Arial" panose="020B0604020202020204" pitchFamily="34" charset="0"/>
              </a:rPr>
              <a:t> who decided to punish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shaved the hair of his head and with some soil of Yemen sent this to </a:t>
            </a:r>
            <a:r>
              <a:rPr lang="en-US" sz="2400" dirty="0" err="1">
                <a:effectLst/>
                <a:latin typeface="Calibri" panose="020F0502020204030204" pitchFamily="34" charset="0"/>
                <a:ea typeface="Calibri" panose="020F0502020204030204" pitchFamily="34" charset="0"/>
                <a:cs typeface="Arial" panose="020B0604020202020204" pitchFamily="34" charset="0"/>
              </a:rPr>
              <a:t>Najashi</a:t>
            </a:r>
            <a:r>
              <a:rPr lang="en-US" sz="2400" dirty="0">
                <a:effectLst/>
                <a:latin typeface="Calibri" panose="020F0502020204030204" pitchFamily="34" charset="0"/>
                <a:ea typeface="Calibri" panose="020F0502020204030204" pitchFamily="34" charset="0"/>
                <a:cs typeface="Arial" panose="020B0604020202020204" pitchFamily="34" charset="0"/>
              </a:rPr>
              <a:t> as a sign of complete submission and loyalty. When </a:t>
            </a:r>
            <a:r>
              <a:rPr lang="en-US" sz="2400" dirty="0" err="1">
                <a:effectLst/>
                <a:latin typeface="Calibri" panose="020F0502020204030204" pitchFamily="34" charset="0"/>
                <a:ea typeface="Calibri" panose="020F0502020204030204" pitchFamily="34" charset="0"/>
                <a:cs typeface="Arial" panose="020B0604020202020204" pitchFamily="34" charset="0"/>
              </a:rPr>
              <a:t>Najashi</a:t>
            </a:r>
            <a:r>
              <a:rPr lang="en-US" sz="2400" dirty="0">
                <a:effectLst/>
                <a:latin typeface="Calibri" panose="020F0502020204030204" pitchFamily="34" charset="0"/>
                <a:ea typeface="Calibri" panose="020F0502020204030204" pitchFamily="34" charset="0"/>
                <a:cs typeface="Arial" panose="020B0604020202020204" pitchFamily="34" charset="0"/>
              </a:rPr>
              <a:t> understood the situation, he forgave him and retained him in his position. Then, to show his good </a:t>
            </a:r>
            <a:r>
              <a:rPr lang="en-US" sz="2400" dirty="0" err="1">
                <a:effectLst/>
                <a:latin typeface="Calibri" panose="020F0502020204030204" pitchFamily="34" charset="0"/>
                <a:ea typeface="Calibri" panose="020F0502020204030204" pitchFamily="34" charset="0"/>
                <a:cs typeface="Arial" panose="020B0604020202020204" pitchFamily="34" charset="0"/>
              </a:rPr>
              <a:t>behaviour</a:t>
            </a:r>
            <a:r>
              <a:rPr lang="en-US" sz="2400" dirty="0">
                <a:effectLst/>
                <a:latin typeface="Calibri" panose="020F0502020204030204" pitchFamily="34" charset="0"/>
                <a:ea typeface="Calibri" panose="020F0502020204030204" pitchFamily="34" charset="0"/>
                <a:cs typeface="Arial" panose="020B0604020202020204" pitchFamily="34" charset="0"/>
              </a:rPr>
              <a:t> and gratification,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had built a great, beautiful, splendid church unsurpassed in the world at that time. After that he introduced it as 'Ka'ba', to the people of Arabia, instead of the real Ka'ba and decided to make it the center for the Arab Haj pilgrimage and to transfer the great central place of gatherings of Mecca to that place.</a:t>
            </a:r>
          </a:p>
        </p:txBody>
      </p:sp>
    </p:spTree>
    <p:extLst>
      <p:ext uri="{BB962C8B-B14F-4D97-AF65-F5344CB8AC3E}">
        <p14:creationId xmlns:p14="http://schemas.microsoft.com/office/powerpoint/2010/main" val="263149801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(4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5709833"/>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For this purpose, he sent many preachers to different places and among the Arab tribes in Arabia. But, Arabs, who intensely loved Mecca and the Ka'ba and knew it as the greatest sign of Prophet Abraham, the Khalil (as), felt danger. According to some narrations, a group of people hiddenly burnt the church, and according to some other narrations some people hiddenly desecrated it and thus they showed their intense reaction against that vast invitation and discredited </a:t>
            </a:r>
            <a:r>
              <a:rPr lang="en-US" sz="2400" dirty="0" err="1">
                <a:effectLst/>
                <a:latin typeface="Calibri" panose="020F0502020204030204" pitchFamily="34" charset="0"/>
                <a:ea typeface="Calibri" panose="020F0502020204030204" pitchFamily="34" charset="0"/>
                <a:cs typeface="Arial" panose="020B0604020202020204" pitchFamily="34" charset="0"/>
              </a:rPr>
              <a:t>Abrahah's</a:t>
            </a:r>
            <a:r>
              <a:rPr lang="en-US" sz="2400" dirty="0">
                <a:effectLst/>
                <a:latin typeface="Calibri" panose="020F0502020204030204" pitchFamily="34" charset="0"/>
                <a:ea typeface="Calibri" panose="020F0502020204030204" pitchFamily="34" charset="0"/>
                <a:cs typeface="Arial" panose="020B0604020202020204" pitchFamily="34" charset="0"/>
              </a:rPr>
              <a:t> church.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became very angry and decided to destroy the Ka'ba, totally, both in order to take revenge, and to attract Arabs to the new temple. He set out to invade Mecca with an army which consisted of soldiers and elephants. Approaching the outskirts of Mecca, </a:t>
            </a:r>
            <a:r>
              <a:rPr lang="en-US" sz="2400" dirty="0" err="1">
                <a:effectLst/>
                <a:latin typeface="Calibri" panose="020F0502020204030204" pitchFamily="34" charset="0"/>
                <a:ea typeface="Calibri" panose="020F0502020204030204" pitchFamily="34" charset="0"/>
                <a:cs typeface="Arial" panose="020B0604020202020204" pitchFamily="34" charset="0"/>
              </a:rPr>
              <a:t>Abrahah's</a:t>
            </a:r>
            <a:r>
              <a:rPr lang="en-US" sz="2400" dirty="0">
                <a:effectLst/>
                <a:latin typeface="Calibri" panose="020F0502020204030204" pitchFamily="34" charset="0"/>
                <a:ea typeface="Calibri" panose="020F0502020204030204" pitchFamily="34" charset="0"/>
                <a:cs typeface="Arial" panose="020B0604020202020204" pitchFamily="34" charset="0"/>
              </a:rPr>
              <a:t> men captured 200 camels belonging to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the grandfather of the Holy Prophet (S).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016487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(5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2841034"/>
          </a:xfrm>
          <a:prstGeom prst="rect">
            <a:avLst/>
          </a:prstGeom>
          <a:noFill/>
        </p:spPr>
        <p:txBody>
          <a:bodyPr wrap="square">
            <a:spAutoFit/>
          </a:bodyPr>
          <a:lstStyle/>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sent a man to Mecca to find the supreme chief of Mecca and tell him of his intentions of destroying the Holy Ka'ba and to inform the authorities that if they did not stand against him he would not kill anyone. The man arrived in Mecca and looked for the chief of the city. Everyone showed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to him and he gave him the message.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said that they were not in a position to fight with them and the Ka'ba would be protected by Allah, Himself.</a:t>
            </a:r>
          </a:p>
        </p:txBody>
      </p:sp>
    </p:spTree>
    <p:extLst>
      <p:ext uri="{BB962C8B-B14F-4D97-AF65-F5344CB8AC3E}">
        <p14:creationId xmlns:p14="http://schemas.microsoft.com/office/powerpoint/2010/main" val="375435904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(6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2841034"/>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man told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that he should accompany him to see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When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approached the military camp he was received, respectfully, and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gave him an </a:t>
            </a:r>
            <a:r>
              <a:rPr lang="en-US" sz="2400" dirty="0" err="1">
                <a:effectLst/>
                <a:latin typeface="Calibri" panose="020F0502020204030204" pitchFamily="34" charset="0"/>
                <a:ea typeface="Calibri" panose="020F0502020204030204" pitchFamily="34" charset="0"/>
                <a:cs typeface="Arial" panose="020B0604020202020204" pitchFamily="34" charset="0"/>
              </a:rPr>
              <a:t>honourable</a:t>
            </a:r>
            <a:r>
              <a:rPr lang="en-US" sz="2400" dirty="0">
                <a:effectLst/>
                <a:latin typeface="Calibri" panose="020F0502020204030204" pitchFamily="34" charset="0"/>
                <a:ea typeface="Calibri" panose="020F0502020204030204" pitchFamily="34" charset="0"/>
                <a:cs typeface="Arial" panose="020B0604020202020204" pitchFamily="34" charset="0"/>
              </a:rPr>
              <a:t> seat near him and then he asked him about the purpose of his visit.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said that he had come to complain to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about the two hundred camels that </a:t>
            </a:r>
            <a:r>
              <a:rPr lang="en-US" sz="2400" dirty="0" err="1">
                <a:effectLst/>
                <a:latin typeface="Calibri" panose="020F0502020204030204" pitchFamily="34" charset="0"/>
                <a:ea typeface="Calibri" panose="020F0502020204030204" pitchFamily="34" charset="0"/>
                <a:cs typeface="Arial" panose="020B0604020202020204" pitchFamily="34" charset="0"/>
              </a:rPr>
              <a:t>Abrahah's</a:t>
            </a:r>
            <a:r>
              <a:rPr lang="en-US" sz="2400" dirty="0">
                <a:effectLst/>
                <a:latin typeface="Calibri" panose="020F0502020204030204" pitchFamily="34" charset="0"/>
                <a:ea typeface="Calibri" panose="020F0502020204030204" pitchFamily="34" charset="0"/>
                <a:cs typeface="Arial" panose="020B0604020202020204" pitchFamily="34" charset="0"/>
              </a:rPr>
              <a:t> men had taken away and to request him to return his animals to him.</a:t>
            </a:r>
          </a:p>
        </p:txBody>
      </p:sp>
    </p:spTree>
    <p:extLst>
      <p:ext uri="{BB962C8B-B14F-4D97-AF65-F5344CB8AC3E}">
        <p14:creationId xmlns:p14="http://schemas.microsoft.com/office/powerpoint/2010/main" val="384483486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(7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5432449"/>
          </a:xfrm>
          <a:prstGeom prst="rect">
            <a:avLst/>
          </a:prstGeom>
          <a:noFill/>
        </p:spPr>
        <p:txBody>
          <a:bodyPr wrap="square">
            <a:spAutoFit/>
          </a:bodyPr>
          <a:lstStyle/>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was taken aback when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spoke like this.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conversation between the two is reported thus: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"What? I have come to destroy your place of worship, the Ka'ba, and you, instead of pleading to save the Holy House, speak of your camels!"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replied:</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camels belong to me and I, as the owner of the camels, have come for them. The Ka'ba belongs to Allah and it is the concern of the Owner of the Ka'ba to save it or to leave it to its fate in your hands".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(This statement shook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and he ordered that the camels be returned to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977738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(8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414434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returned to Mecca and advised the citizens to take refuge in the mountains around the city so as to be safe from being hurt by the invaders and he, himself, with a group of men went beside the Ka'ba to pray to Allah and ask for help.</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 Lord! I hope not against them save thee.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 Lord! Withdraw Thou therefore Thy protection from them.</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 Lord! Verily he who is the enemy of this House is Thine enemy.</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Verily, they have not defeated Thy forces.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396529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(9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3441391"/>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Then,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went to the valleys around Mecca with a group of the Quraish and sent one of his sons over Abu-</a:t>
            </a:r>
            <a:r>
              <a:rPr lang="en-US" sz="2400" dirty="0" err="1">
                <a:effectLst/>
                <a:latin typeface="Calibri" panose="020F0502020204030204" pitchFamily="34" charset="0"/>
                <a:ea typeface="Calibri" panose="020F0502020204030204" pitchFamily="34" charset="0"/>
                <a:cs typeface="Arial" panose="020B0604020202020204" pitchFamily="34" charset="0"/>
              </a:rPr>
              <a:t>Qubays</a:t>
            </a:r>
            <a:r>
              <a:rPr lang="en-US" sz="2400" dirty="0">
                <a:effectLst/>
                <a:latin typeface="Calibri" panose="020F0502020204030204" pitchFamily="34" charset="0"/>
                <a:ea typeface="Calibri" panose="020F0502020204030204" pitchFamily="34" charset="0"/>
                <a:cs typeface="Arial" panose="020B0604020202020204" pitchFamily="34" charset="0"/>
              </a:rPr>
              <a:t> mountain to see what was happening. He returned and said that he had seen a black cloud coming from the Red Sea. Abdul-</a:t>
            </a:r>
            <a:r>
              <a:rPr lang="en-US" sz="2400" dirty="0" err="1">
                <a:effectLst/>
                <a:latin typeface="Calibri" panose="020F0502020204030204" pitchFamily="34" charset="0"/>
                <a:ea typeface="Calibri" panose="020F0502020204030204" pitchFamily="34" charset="0"/>
                <a:cs typeface="Arial" panose="020B0604020202020204" pitchFamily="34" charset="0"/>
              </a:rPr>
              <a:t>Muttalib</a:t>
            </a:r>
            <a:r>
              <a:rPr lang="en-US" sz="2400" dirty="0">
                <a:effectLst/>
                <a:latin typeface="Calibri" panose="020F0502020204030204" pitchFamily="34" charset="0"/>
                <a:ea typeface="Calibri" panose="020F0502020204030204" pitchFamily="34" charset="0"/>
                <a:cs typeface="Arial" panose="020B0604020202020204" pitchFamily="34" charset="0"/>
              </a:rPr>
              <a:t> became happy with that news and said:</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"O citizens of Quraish! Return to your houses because Allah has sent you His help".</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41272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4" y="914400"/>
            <a:ext cx="6661053"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(10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416947"/>
            <a:ext cx="8936502" cy="423173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This was the scene on one side. On the other side, when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riding on his elephant by the name of 'Mahmood' and intending to destroy the Ka'ba, entered the city, a huge flock of tiny birds, like a cloud, appeared in the sky; each bird with three small stones, as small as a pea, carrying one in its tiny beak and two in its claws. They dropped them on the invading soldiers and they were killed at once.</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tried to go forth on elephant-back, but the animal did not move until it turned its head and moved swiftly toward Yemen, and there </a:t>
            </a:r>
            <a:r>
              <a:rPr lang="en-US" sz="2400" dirty="0" err="1">
                <a:effectLst/>
                <a:latin typeface="Calibri" panose="020F0502020204030204" pitchFamily="34" charset="0"/>
                <a:ea typeface="Calibri" panose="020F0502020204030204" pitchFamily="34" charset="0"/>
                <a:cs typeface="Arial" panose="020B0604020202020204" pitchFamily="34" charset="0"/>
              </a:rPr>
              <a:t>Abrahah</a:t>
            </a:r>
            <a:r>
              <a:rPr lang="en-US" sz="2400" dirty="0">
                <a:effectLst/>
                <a:latin typeface="Calibri" panose="020F0502020204030204" pitchFamily="34" charset="0"/>
                <a:ea typeface="Calibri" panose="020F0502020204030204" pitchFamily="34" charset="0"/>
                <a:cs typeface="Arial" panose="020B0604020202020204" pitchFamily="34" charset="0"/>
              </a:rPr>
              <a:t>, too, died in </a:t>
            </a:r>
            <a:r>
              <a:rPr lang="en-US" sz="2400" dirty="0" err="1">
                <a:effectLst/>
                <a:latin typeface="Calibri" panose="020F0502020204030204" pitchFamily="34" charset="0"/>
                <a:ea typeface="Calibri" panose="020F0502020204030204" pitchFamily="34" charset="0"/>
                <a:cs typeface="Arial" panose="020B0604020202020204" pitchFamily="34" charset="0"/>
              </a:rPr>
              <a:t>San'a</a:t>
            </a:r>
            <a:r>
              <a:rPr lang="en-US" sz="2400" dirty="0">
                <a:effectLst/>
                <a:latin typeface="Calibri" panose="020F0502020204030204" pitchFamily="34" charset="0"/>
                <a:ea typeface="Calibri" panose="020F0502020204030204" pitchFamily="34" charset="0"/>
                <a:cs typeface="Arial" panose="020B0604020202020204" pitchFamily="34" charset="0"/>
              </a:rPr>
              <a:t>, the capital of Yemen.</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4375976"/>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HOUSE HAS AN OWNER</a:t>
            </a:r>
          </a:p>
        </p:txBody>
      </p:sp>
      <p:sp>
        <p:nvSpPr>
          <p:cNvPr id="9" name="TextBox 8">
            <a:extLst>
              <a:ext uri="{FF2B5EF4-FFF2-40B4-BE49-F238E27FC236}">
                <a16:creationId xmlns:a16="http://schemas.microsoft.com/office/drawing/2014/main" id="{ECEFD412-4AE0-4D81-97A1-DF17262F86DB}"/>
              </a:ext>
            </a:extLst>
          </p:cNvPr>
          <p:cNvSpPr txBox="1"/>
          <p:nvPr/>
        </p:nvSpPr>
        <p:spPr>
          <a:xfrm>
            <a:off x="119574" y="1388748"/>
            <a:ext cx="8729003" cy="5417252"/>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It is interesting that as a means of waking Man up, the Holy Qur'an tells this long story in a few short sentences which are extremely eloquent and expressive and illustrates the weakness of arrogant Man compared to the great Power of Allah.</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It shows that it does not necessarily need miracles to occur by the intercession of the Prophet but in any condition that Allah wishes or necessitates, He does it. The purpose is that people may become acquainted with the greatness of Allah and the legitimacy of His religion.</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This miraculous punishment has a clear difference with the miracles that happened for the punishment of other disobedient nations such as in Noah's Flood, a shower of stones for Lot's people, the storm for 'Ad's people, and lightning for </a:t>
            </a:r>
            <a:r>
              <a:rPr lang="en-US" sz="2400" dirty="0" err="1">
                <a:effectLst/>
                <a:latin typeface="Calibri" panose="020F0502020204030204" pitchFamily="34" charset="0"/>
                <a:ea typeface="Calibri" panose="020F0502020204030204" pitchFamily="34" charset="0"/>
                <a:cs typeface="Arial" panose="020B0604020202020204" pitchFamily="34" charset="0"/>
              </a:rPr>
              <a:t>Thamood's</a:t>
            </a:r>
            <a:r>
              <a:rPr lang="en-US" sz="2400" dirty="0">
                <a:effectLst/>
                <a:latin typeface="Calibri" panose="020F0502020204030204" pitchFamily="34" charset="0"/>
                <a:ea typeface="Calibri" panose="020F0502020204030204" pitchFamily="34" charset="0"/>
                <a:cs typeface="Arial" panose="020B0604020202020204" pitchFamily="34" charset="0"/>
              </a:rPr>
              <a:t> people.</a:t>
            </a:r>
          </a:p>
        </p:txBody>
      </p:sp>
    </p:spTree>
    <p:extLst>
      <p:ext uri="{BB962C8B-B14F-4D97-AF65-F5344CB8AC3E}">
        <p14:creationId xmlns:p14="http://schemas.microsoft.com/office/powerpoint/2010/main" val="265500000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A sketch of a house&#10;&#10;Description automatically generated with low confidence">
            <a:extLst>
              <a:ext uri="{FF2B5EF4-FFF2-40B4-BE49-F238E27FC236}">
                <a16:creationId xmlns:a16="http://schemas.microsoft.com/office/drawing/2014/main" id="{4E65D9C3-62ED-4E10-9F10-64130EC23451}"/>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3864"/>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985629BC-4451-4154-9AE4-215CE5F192DC}"/>
              </a:ext>
            </a:extLst>
          </p:cNvPr>
          <p:cNvSpPr/>
          <p:nvPr/>
        </p:nvSpPr>
        <p:spPr>
          <a:xfrm>
            <a:off x="-120022" y="1604348"/>
            <a:ext cx="9241444" cy="555339"/>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EB16B7A-A87A-4C0A-9649-33FBDB121B5C}"/>
              </a:ext>
            </a:extLst>
          </p:cNvPr>
          <p:cNvSpPr/>
          <p:nvPr/>
        </p:nvSpPr>
        <p:spPr>
          <a:xfrm>
            <a:off x="0" y="696647"/>
            <a:ext cx="9121423" cy="1123018"/>
          </a:xfrm>
          <a:custGeom>
            <a:avLst/>
            <a:gdLst>
              <a:gd name="connsiteX0" fmla="*/ 0 w 9121423"/>
              <a:gd name="connsiteY0" fmla="*/ 0 h 1123018"/>
              <a:gd name="connsiteX1" fmla="*/ 9121423 w 9121423"/>
              <a:gd name="connsiteY1" fmla="*/ 0 h 1123018"/>
              <a:gd name="connsiteX2" fmla="*/ 9121423 w 9121423"/>
              <a:gd name="connsiteY2" fmla="*/ 1123018 h 1123018"/>
              <a:gd name="connsiteX3" fmla="*/ 0 w 9121423"/>
              <a:gd name="connsiteY3" fmla="*/ 1123018 h 1123018"/>
            </a:gdLst>
            <a:ahLst/>
            <a:cxnLst>
              <a:cxn ang="0">
                <a:pos x="connsiteX0" y="connsiteY0"/>
              </a:cxn>
              <a:cxn ang="0">
                <a:pos x="connsiteX1" y="connsiteY1"/>
              </a:cxn>
              <a:cxn ang="0">
                <a:pos x="connsiteX2" y="connsiteY2"/>
              </a:cxn>
              <a:cxn ang="0">
                <a:pos x="connsiteX3" y="connsiteY3"/>
              </a:cxn>
            </a:cxnLst>
            <a:rect l="l" t="t" r="r" b="b"/>
            <a:pathLst>
              <a:path w="9121423" h="1123018">
                <a:moveTo>
                  <a:pt x="0" y="0"/>
                </a:moveTo>
                <a:lnTo>
                  <a:pt x="9121423" y="0"/>
                </a:lnTo>
                <a:lnTo>
                  <a:pt x="9121423" y="1123018"/>
                </a:lnTo>
                <a:lnTo>
                  <a:pt x="0" y="1123018"/>
                </a:lnTo>
                <a:close/>
              </a:path>
            </a:pathLst>
          </a:custGeom>
          <a:gradFill flip="none" rotWithShape="1">
            <a:gsLst>
              <a:gs pos="0">
                <a:srgbClr val="D7D8DC"/>
              </a:gs>
              <a:gs pos="35000">
                <a:srgbClr val="F3F3F3">
                  <a:alpha val="65000"/>
                </a:srgbClr>
              </a:gs>
              <a:gs pos="64000">
                <a:srgbClr val="F3F3F3">
                  <a:alpha val="65000"/>
                </a:srgbClr>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0A7E699-D340-412F-B23B-1D82BF099225}"/>
              </a:ext>
            </a:extLst>
          </p:cNvPr>
          <p:cNvSpPr/>
          <p:nvPr/>
        </p:nvSpPr>
        <p:spPr>
          <a:xfrm>
            <a:off x="-120022" y="2841622"/>
            <a:ext cx="9241444" cy="555339"/>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4849544-5B73-4E44-9358-5E9F16370FFD}"/>
              </a:ext>
            </a:extLst>
          </p:cNvPr>
          <p:cNvSpPr/>
          <p:nvPr/>
        </p:nvSpPr>
        <p:spPr>
          <a:xfrm>
            <a:off x="2955" y="1933921"/>
            <a:ext cx="9141046" cy="1123018"/>
          </a:xfrm>
          <a:custGeom>
            <a:avLst/>
            <a:gdLst>
              <a:gd name="connsiteX0" fmla="*/ 0 w 9141046"/>
              <a:gd name="connsiteY0" fmla="*/ 0 h 1123018"/>
              <a:gd name="connsiteX1" fmla="*/ 9141046 w 9141046"/>
              <a:gd name="connsiteY1" fmla="*/ 0 h 1123018"/>
              <a:gd name="connsiteX2" fmla="*/ 9141046 w 9141046"/>
              <a:gd name="connsiteY2" fmla="*/ 1123018 h 1123018"/>
              <a:gd name="connsiteX3" fmla="*/ 0 w 9141046"/>
              <a:gd name="connsiteY3" fmla="*/ 1123018 h 1123018"/>
            </a:gdLst>
            <a:ahLst/>
            <a:cxnLst>
              <a:cxn ang="0">
                <a:pos x="connsiteX0" y="connsiteY0"/>
              </a:cxn>
              <a:cxn ang="0">
                <a:pos x="connsiteX1" y="connsiteY1"/>
              </a:cxn>
              <a:cxn ang="0">
                <a:pos x="connsiteX2" y="connsiteY2"/>
              </a:cxn>
              <a:cxn ang="0">
                <a:pos x="connsiteX3" y="connsiteY3"/>
              </a:cxn>
            </a:cxnLst>
            <a:rect l="l" t="t" r="r" b="b"/>
            <a:pathLst>
              <a:path w="9141046" h="1123018">
                <a:moveTo>
                  <a:pt x="0" y="0"/>
                </a:moveTo>
                <a:lnTo>
                  <a:pt x="9141046" y="0"/>
                </a:lnTo>
                <a:lnTo>
                  <a:pt x="9141046" y="1123018"/>
                </a:lnTo>
                <a:lnTo>
                  <a:pt x="0" y="1123018"/>
                </a:lnTo>
                <a:close/>
              </a:path>
            </a:pathLst>
          </a:custGeom>
          <a:gradFill flip="none" rotWithShape="1">
            <a:gsLst>
              <a:gs pos="0">
                <a:srgbClr val="D7D8DC"/>
              </a:gs>
              <a:gs pos="35000">
                <a:srgbClr val="F3F3F3">
                  <a:alpha val="65000"/>
                </a:srgbClr>
              </a:gs>
              <a:gs pos="64000">
                <a:srgbClr val="F3F3F3">
                  <a:alpha val="65000"/>
                </a:srgbClr>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BAFF2FC-F8C4-4D86-888A-3466E7F7D4C4}"/>
              </a:ext>
            </a:extLst>
          </p:cNvPr>
          <p:cNvSpPr/>
          <p:nvPr/>
        </p:nvSpPr>
        <p:spPr>
          <a:xfrm>
            <a:off x="-120022" y="4078896"/>
            <a:ext cx="9241444" cy="555339"/>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84C4329-85AB-4A7B-9834-4C7A24C7D479}"/>
              </a:ext>
            </a:extLst>
          </p:cNvPr>
          <p:cNvSpPr/>
          <p:nvPr/>
        </p:nvSpPr>
        <p:spPr>
          <a:xfrm>
            <a:off x="6669" y="3171195"/>
            <a:ext cx="9137332" cy="1123018"/>
          </a:xfrm>
          <a:custGeom>
            <a:avLst/>
            <a:gdLst>
              <a:gd name="connsiteX0" fmla="*/ 0 w 9137332"/>
              <a:gd name="connsiteY0" fmla="*/ 0 h 1123018"/>
              <a:gd name="connsiteX1" fmla="*/ 9137332 w 9137332"/>
              <a:gd name="connsiteY1" fmla="*/ 0 h 1123018"/>
              <a:gd name="connsiteX2" fmla="*/ 9137332 w 9137332"/>
              <a:gd name="connsiteY2" fmla="*/ 1123018 h 1123018"/>
              <a:gd name="connsiteX3" fmla="*/ 0 w 9137332"/>
              <a:gd name="connsiteY3" fmla="*/ 1123018 h 1123018"/>
            </a:gdLst>
            <a:ahLst/>
            <a:cxnLst>
              <a:cxn ang="0">
                <a:pos x="connsiteX0" y="connsiteY0"/>
              </a:cxn>
              <a:cxn ang="0">
                <a:pos x="connsiteX1" y="connsiteY1"/>
              </a:cxn>
              <a:cxn ang="0">
                <a:pos x="connsiteX2" y="connsiteY2"/>
              </a:cxn>
              <a:cxn ang="0">
                <a:pos x="connsiteX3" y="connsiteY3"/>
              </a:cxn>
            </a:cxnLst>
            <a:rect l="l" t="t" r="r" b="b"/>
            <a:pathLst>
              <a:path w="9137332" h="1123018">
                <a:moveTo>
                  <a:pt x="0" y="0"/>
                </a:moveTo>
                <a:lnTo>
                  <a:pt x="9137332" y="0"/>
                </a:lnTo>
                <a:lnTo>
                  <a:pt x="9137332" y="1123018"/>
                </a:lnTo>
                <a:lnTo>
                  <a:pt x="0" y="1123018"/>
                </a:lnTo>
                <a:close/>
              </a:path>
            </a:pathLst>
          </a:custGeom>
          <a:gradFill flip="none" rotWithShape="1">
            <a:gsLst>
              <a:gs pos="0">
                <a:srgbClr val="D7D8DC"/>
              </a:gs>
              <a:gs pos="35000">
                <a:srgbClr val="F3F3F3">
                  <a:alpha val="65000"/>
                </a:srgbClr>
              </a:gs>
              <a:gs pos="64000">
                <a:srgbClr val="F3F3F3">
                  <a:alpha val="65000"/>
                </a:srgbClr>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E640C0C-1A6E-411F-9049-A1B6E8511D0D}"/>
              </a:ext>
            </a:extLst>
          </p:cNvPr>
          <p:cNvSpPr/>
          <p:nvPr/>
        </p:nvSpPr>
        <p:spPr>
          <a:xfrm>
            <a:off x="-120022" y="5316170"/>
            <a:ext cx="9241444" cy="555339"/>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5BA0EF0-04C9-4157-9D65-0F384950D002}"/>
              </a:ext>
            </a:extLst>
          </p:cNvPr>
          <p:cNvSpPr/>
          <p:nvPr/>
        </p:nvSpPr>
        <p:spPr>
          <a:xfrm>
            <a:off x="-19624" y="4408469"/>
            <a:ext cx="9141047" cy="1123018"/>
          </a:xfrm>
          <a:custGeom>
            <a:avLst/>
            <a:gdLst>
              <a:gd name="connsiteX0" fmla="*/ 0 w 9141047"/>
              <a:gd name="connsiteY0" fmla="*/ 0 h 1123018"/>
              <a:gd name="connsiteX1" fmla="*/ 9141047 w 9141047"/>
              <a:gd name="connsiteY1" fmla="*/ 0 h 1123018"/>
              <a:gd name="connsiteX2" fmla="*/ 9141047 w 9141047"/>
              <a:gd name="connsiteY2" fmla="*/ 1123018 h 1123018"/>
              <a:gd name="connsiteX3" fmla="*/ 0 w 9141047"/>
              <a:gd name="connsiteY3" fmla="*/ 1123018 h 1123018"/>
            </a:gdLst>
            <a:ahLst/>
            <a:cxnLst>
              <a:cxn ang="0">
                <a:pos x="connsiteX0" y="connsiteY0"/>
              </a:cxn>
              <a:cxn ang="0">
                <a:pos x="connsiteX1" y="connsiteY1"/>
              </a:cxn>
              <a:cxn ang="0">
                <a:pos x="connsiteX2" y="connsiteY2"/>
              </a:cxn>
              <a:cxn ang="0">
                <a:pos x="connsiteX3" y="connsiteY3"/>
              </a:cxn>
            </a:cxnLst>
            <a:rect l="l" t="t" r="r" b="b"/>
            <a:pathLst>
              <a:path w="9141047" h="1123018">
                <a:moveTo>
                  <a:pt x="0" y="0"/>
                </a:moveTo>
                <a:lnTo>
                  <a:pt x="9141047" y="0"/>
                </a:lnTo>
                <a:lnTo>
                  <a:pt x="9141047" y="1123018"/>
                </a:lnTo>
                <a:lnTo>
                  <a:pt x="0" y="1123018"/>
                </a:lnTo>
                <a:close/>
              </a:path>
            </a:pathLst>
          </a:custGeom>
          <a:gradFill flip="none" rotWithShape="1">
            <a:gsLst>
              <a:gs pos="0">
                <a:srgbClr val="D7D8DC"/>
              </a:gs>
              <a:gs pos="35000">
                <a:srgbClr val="F3F3F3">
                  <a:alpha val="65000"/>
                </a:srgbClr>
              </a:gs>
              <a:gs pos="64000">
                <a:srgbClr val="F3F3F3">
                  <a:alpha val="65000"/>
                </a:srgbClr>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F1E5B6A-065F-44D9-B9C1-E9A09EF35957}"/>
              </a:ext>
            </a:extLst>
          </p:cNvPr>
          <p:cNvSpPr/>
          <p:nvPr/>
        </p:nvSpPr>
        <p:spPr>
          <a:xfrm>
            <a:off x="-120022" y="6553443"/>
            <a:ext cx="9241444" cy="555339"/>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2E4448CB-2C54-4FC7-B583-344D754948DB}"/>
              </a:ext>
            </a:extLst>
          </p:cNvPr>
          <p:cNvSpPr/>
          <p:nvPr/>
        </p:nvSpPr>
        <p:spPr>
          <a:xfrm>
            <a:off x="-39973" y="5645742"/>
            <a:ext cx="9183974" cy="1123018"/>
          </a:xfrm>
          <a:custGeom>
            <a:avLst/>
            <a:gdLst>
              <a:gd name="connsiteX0" fmla="*/ 0 w 9183974"/>
              <a:gd name="connsiteY0" fmla="*/ 0 h 1123018"/>
              <a:gd name="connsiteX1" fmla="*/ 9183974 w 9183974"/>
              <a:gd name="connsiteY1" fmla="*/ 0 h 1123018"/>
              <a:gd name="connsiteX2" fmla="*/ 9183974 w 9183974"/>
              <a:gd name="connsiteY2" fmla="*/ 1123018 h 1123018"/>
              <a:gd name="connsiteX3" fmla="*/ 0 w 9183974"/>
              <a:gd name="connsiteY3" fmla="*/ 1123018 h 1123018"/>
            </a:gdLst>
            <a:ahLst/>
            <a:cxnLst>
              <a:cxn ang="0">
                <a:pos x="connsiteX0" y="connsiteY0"/>
              </a:cxn>
              <a:cxn ang="0">
                <a:pos x="connsiteX1" y="connsiteY1"/>
              </a:cxn>
              <a:cxn ang="0">
                <a:pos x="connsiteX2" y="connsiteY2"/>
              </a:cxn>
              <a:cxn ang="0">
                <a:pos x="connsiteX3" y="connsiteY3"/>
              </a:cxn>
            </a:cxnLst>
            <a:rect l="l" t="t" r="r" b="b"/>
            <a:pathLst>
              <a:path w="9183974" h="1123018">
                <a:moveTo>
                  <a:pt x="0" y="0"/>
                </a:moveTo>
                <a:lnTo>
                  <a:pt x="9183974" y="0"/>
                </a:lnTo>
                <a:lnTo>
                  <a:pt x="9183974" y="1123018"/>
                </a:lnTo>
                <a:lnTo>
                  <a:pt x="0" y="1123018"/>
                </a:lnTo>
                <a:close/>
              </a:path>
            </a:pathLst>
          </a:custGeom>
          <a:gradFill flip="none" rotWithShape="1">
            <a:gsLst>
              <a:gs pos="0">
                <a:srgbClr val="D7D8DC"/>
              </a:gs>
              <a:gs pos="35000">
                <a:srgbClr val="F3F3F3">
                  <a:alpha val="65000"/>
                </a:srgbClr>
              </a:gs>
              <a:gs pos="64000">
                <a:srgbClr val="F3F3F3">
                  <a:alpha val="65000"/>
                </a:srgbClr>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965AEE0-1ECC-4553-8F74-D88E7539F3E8}"/>
              </a:ext>
            </a:extLst>
          </p:cNvPr>
          <p:cNvSpPr/>
          <p:nvPr/>
        </p:nvSpPr>
        <p:spPr>
          <a:xfrm>
            <a:off x="-39973" y="0"/>
            <a:ext cx="9198042" cy="696647"/>
          </a:xfrm>
          <a:prstGeom prst="rect">
            <a:avLst/>
          </a:prstGeom>
          <a:gradFill flip="none" rotWithShape="1">
            <a:gsLst>
              <a:gs pos="0">
                <a:srgbClr val="008080"/>
              </a:gs>
              <a:gs pos="96000">
                <a:srgbClr val="C375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F0FA11A-1C0E-47E3-A9AE-76C38417A30E}"/>
              </a:ext>
            </a:extLst>
          </p:cNvPr>
          <p:cNvSpPr txBox="1"/>
          <p:nvPr/>
        </p:nvSpPr>
        <p:spPr>
          <a:xfrm>
            <a:off x="7533936" y="123713"/>
            <a:ext cx="135806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r-PK"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00004" pitchFamily="2" charset="-78"/>
                <a:ea typeface="+mn-ea"/>
                <a:cs typeface="Jameel Noori Nastaleeq" panose="02000503000000000004" pitchFamily="2" charset="-78"/>
              </a:rPr>
              <a:t>سورۃ الفیل</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00004" pitchFamily="2" charset="-78"/>
              <a:ea typeface="+mn-ea"/>
              <a:cs typeface="Jameel Noori Nastaleeq" panose="02000503000000000004" pitchFamily="2" charset="-78"/>
            </a:endParaRPr>
          </a:p>
        </p:txBody>
      </p:sp>
      <p:sp>
        <p:nvSpPr>
          <p:cNvPr id="29" name="TextBox 28">
            <a:extLst>
              <a:ext uri="{FF2B5EF4-FFF2-40B4-BE49-F238E27FC236}">
                <a16:creationId xmlns:a16="http://schemas.microsoft.com/office/drawing/2014/main" id="{17A6F9F3-77BE-4592-8601-23B58050BB57}"/>
              </a:ext>
            </a:extLst>
          </p:cNvPr>
          <p:cNvSpPr txBox="1"/>
          <p:nvPr/>
        </p:nvSpPr>
        <p:spPr>
          <a:xfrm>
            <a:off x="-566601" y="61630"/>
            <a:ext cx="354512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ismillah Script" pitchFamily="2" charset="0"/>
                <a:ea typeface="+mn-ea"/>
                <a:cs typeface="+mn-cs"/>
              </a:rPr>
              <a:t>Surah Al-Fil</a:t>
            </a:r>
          </a:p>
        </p:txBody>
      </p:sp>
      <p:sp>
        <p:nvSpPr>
          <p:cNvPr id="30" name="TextBox 29">
            <a:extLst>
              <a:ext uri="{FF2B5EF4-FFF2-40B4-BE49-F238E27FC236}">
                <a16:creationId xmlns:a16="http://schemas.microsoft.com/office/drawing/2014/main" id="{50F039AD-5B59-40D2-970B-66651CE7A616}"/>
              </a:ext>
            </a:extLst>
          </p:cNvPr>
          <p:cNvSpPr txBox="1"/>
          <p:nvPr/>
        </p:nvSpPr>
        <p:spPr>
          <a:xfrm>
            <a:off x="39973" y="697055"/>
            <a:ext cx="9137331"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000000"/>
                </a:solidFill>
                <a:effectLst/>
                <a:uLnTx/>
                <a:uFillTx/>
                <a:latin typeface="Microsoft Uighur" panose="02000000000000000000" pitchFamily="2" charset="-78"/>
                <a:ea typeface="+mn-ea"/>
                <a:cs typeface="Microsoft Uighur" panose="02000000000000000000" pitchFamily="2" charset="-78"/>
              </a:rPr>
              <a:t>اَلَمۡ تَرَ كَيۡفَ فَعَلَ رَبُّكَ بِاَصۡحٰبِ الۡفِيۡلِؕ</a:t>
            </a:r>
            <a:endParaRPr kumimoji="0" lang="en-US" sz="44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icrosoft Uighur" panose="02000000000000000000" pitchFamily="2" charset="-78"/>
            </a:endParaRPr>
          </a:p>
        </p:txBody>
      </p:sp>
      <p:sp>
        <p:nvSpPr>
          <p:cNvPr id="31" name="TextBox 30">
            <a:extLst>
              <a:ext uri="{FF2B5EF4-FFF2-40B4-BE49-F238E27FC236}">
                <a16:creationId xmlns:a16="http://schemas.microsoft.com/office/drawing/2014/main" id="{A11AD8FE-BCA0-419B-AA60-6B542335300F}"/>
              </a:ext>
            </a:extLst>
          </p:cNvPr>
          <p:cNvSpPr txBox="1"/>
          <p:nvPr/>
        </p:nvSpPr>
        <p:spPr>
          <a:xfrm>
            <a:off x="39973" y="1916607"/>
            <a:ext cx="9137331"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000000"/>
                </a:solidFill>
                <a:effectLst/>
                <a:uLnTx/>
                <a:uFillTx/>
                <a:latin typeface="Microsoft Uighur" panose="02000000000000000000" pitchFamily="2" charset="-78"/>
                <a:ea typeface="+mn-ea"/>
                <a:cs typeface="Microsoft Uighur" panose="02000000000000000000" pitchFamily="2" charset="-78"/>
              </a:rPr>
              <a:t>ااَلَمۡ يَجۡعَلۡ كَيۡدَهُمۡ فِىۡ تَضۡلِيۡلٍۙ</a:t>
            </a:r>
            <a:endParaRPr kumimoji="0" lang="en-US" sz="44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icrosoft Uighur" panose="02000000000000000000" pitchFamily="2" charset="-78"/>
            </a:endParaRPr>
          </a:p>
        </p:txBody>
      </p:sp>
      <p:sp>
        <p:nvSpPr>
          <p:cNvPr id="32" name="TextBox 31">
            <a:extLst>
              <a:ext uri="{FF2B5EF4-FFF2-40B4-BE49-F238E27FC236}">
                <a16:creationId xmlns:a16="http://schemas.microsoft.com/office/drawing/2014/main" id="{B2F25066-54AE-43D7-B1F3-A57E7B1C0957}"/>
              </a:ext>
            </a:extLst>
          </p:cNvPr>
          <p:cNvSpPr txBox="1"/>
          <p:nvPr/>
        </p:nvSpPr>
        <p:spPr>
          <a:xfrm>
            <a:off x="39973" y="3136159"/>
            <a:ext cx="9137331"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000000"/>
                </a:solidFill>
                <a:effectLst/>
                <a:uLnTx/>
                <a:uFillTx/>
                <a:latin typeface="Microsoft Uighur" panose="02000000000000000000" pitchFamily="2" charset="-78"/>
                <a:ea typeface="+mn-ea"/>
                <a:cs typeface="Microsoft Uighur" panose="02000000000000000000" pitchFamily="2" charset="-78"/>
              </a:rPr>
              <a:t>وَّاَرۡسَلَ عَلَيۡهِمۡ طَيۡرًا اَبَابِيۡلَۙ</a:t>
            </a:r>
            <a:endParaRPr kumimoji="0" lang="en-US" sz="44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icrosoft Uighur" panose="02000000000000000000" pitchFamily="2" charset="-78"/>
            </a:endParaRPr>
          </a:p>
        </p:txBody>
      </p:sp>
      <p:sp>
        <p:nvSpPr>
          <p:cNvPr id="33" name="TextBox 32">
            <a:extLst>
              <a:ext uri="{FF2B5EF4-FFF2-40B4-BE49-F238E27FC236}">
                <a16:creationId xmlns:a16="http://schemas.microsoft.com/office/drawing/2014/main" id="{1DF381B3-24B1-419C-8024-6174B7B68063}"/>
              </a:ext>
            </a:extLst>
          </p:cNvPr>
          <p:cNvSpPr txBox="1"/>
          <p:nvPr/>
        </p:nvSpPr>
        <p:spPr>
          <a:xfrm>
            <a:off x="39973" y="4355711"/>
            <a:ext cx="9137331"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000000"/>
                </a:solidFill>
                <a:effectLst/>
                <a:uLnTx/>
                <a:uFillTx/>
                <a:latin typeface="Microsoft Uighur" panose="02000000000000000000" pitchFamily="2" charset="-78"/>
                <a:ea typeface="+mn-ea"/>
                <a:cs typeface="Microsoft Uighur" panose="02000000000000000000" pitchFamily="2" charset="-78"/>
              </a:rPr>
              <a:t>تَرۡمِيۡهِمۡ بِحِجَارَةٍ مِّنۡ سِجِّيۡلٍ</a:t>
            </a:r>
            <a:endParaRPr kumimoji="0" lang="en-US" sz="44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icrosoft Uighur" panose="02000000000000000000" pitchFamily="2" charset="-78"/>
            </a:endParaRPr>
          </a:p>
        </p:txBody>
      </p:sp>
      <p:sp>
        <p:nvSpPr>
          <p:cNvPr id="34" name="TextBox 33">
            <a:extLst>
              <a:ext uri="{FF2B5EF4-FFF2-40B4-BE49-F238E27FC236}">
                <a16:creationId xmlns:a16="http://schemas.microsoft.com/office/drawing/2014/main" id="{D6F7DE27-B38F-4FA9-BFFD-9BD3F3EE0498}"/>
              </a:ext>
            </a:extLst>
          </p:cNvPr>
          <p:cNvSpPr txBox="1"/>
          <p:nvPr/>
        </p:nvSpPr>
        <p:spPr>
          <a:xfrm>
            <a:off x="39973" y="5575263"/>
            <a:ext cx="9137331"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rgbClr val="000000"/>
                </a:solidFill>
                <a:effectLst/>
                <a:uLnTx/>
                <a:uFillTx/>
                <a:latin typeface="Microsoft Uighur" panose="02000000000000000000" pitchFamily="2" charset="-78"/>
                <a:ea typeface="+mn-ea"/>
                <a:cs typeface="Microsoft Uighur" panose="02000000000000000000" pitchFamily="2" charset="-78"/>
              </a:rPr>
              <a:t>فَجَعَلَهُمۡ كَعَصۡفٍ مَّاۡكُوۡلٍ</a:t>
            </a:r>
            <a:endParaRPr kumimoji="0" lang="en-US" sz="44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icrosoft Uighur" panose="02000000000000000000" pitchFamily="2" charset="-78"/>
            </a:endParaRPr>
          </a:p>
        </p:txBody>
      </p:sp>
      <p:sp>
        <p:nvSpPr>
          <p:cNvPr id="2" name="TextBox 1">
            <a:extLst>
              <a:ext uri="{FF2B5EF4-FFF2-40B4-BE49-F238E27FC236}">
                <a16:creationId xmlns:a16="http://schemas.microsoft.com/office/drawing/2014/main" id="{59584CA4-D422-4706-AA16-0702F9AFBF3C}"/>
              </a:ext>
            </a:extLst>
          </p:cNvPr>
          <p:cNvSpPr txBox="1"/>
          <p:nvPr/>
        </p:nvSpPr>
        <p:spPr>
          <a:xfrm>
            <a:off x="748447" y="1316866"/>
            <a:ext cx="7720383"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B7E64"/>
                </a:solidFill>
                <a:effectLst/>
                <a:uLnTx/>
                <a:uFillTx/>
                <a:latin typeface="Times New Roman" panose="02020603050405020304" pitchFamily="18" charset="0"/>
                <a:ea typeface="+mn-ea"/>
                <a:cs typeface="Times New Roman" panose="02020603050405020304" pitchFamily="18" charset="0"/>
              </a:rPr>
              <a:t>Have you not seen how your Lord dealt with the army of the elephants?</a:t>
            </a:r>
          </a:p>
        </p:txBody>
      </p:sp>
      <p:sp>
        <p:nvSpPr>
          <p:cNvPr id="36" name="TextBox 35">
            <a:extLst>
              <a:ext uri="{FF2B5EF4-FFF2-40B4-BE49-F238E27FC236}">
                <a16:creationId xmlns:a16="http://schemas.microsoft.com/office/drawing/2014/main" id="{61FCF867-AD6A-456F-A5C1-B40060CBA5FA}"/>
              </a:ext>
            </a:extLst>
          </p:cNvPr>
          <p:cNvSpPr txBox="1"/>
          <p:nvPr/>
        </p:nvSpPr>
        <p:spPr>
          <a:xfrm>
            <a:off x="2563848" y="2561144"/>
            <a:ext cx="4089581"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98771C"/>
                </a:solidFill>
                <a:effectLst/>
                <a:uLnTx/>
                <a:uFillTx/>
                <a:latin typeface="Times New Roman" panose="02020603050405020304" pitchFamily="18" charset="0"/>
                <a:ea typeface="+mn-ea"/>
                <a:cs typeface="Times New Roman" panose="02020603050405020304" pitchFamily="18" charset="0"/>
              </a:rPr>
              <a:t>Did He not make their tricks go awry</a:t>
            </a:r>
          </a:p>
        </p:txBody>
      </p:sp>
      <p:sp>
        <p:nvSpPr>
          <p:cNvPr id="37" name="TextBox 36">
            <a:extLst>
              <a:ext uri="{FF2B5EF4-FFF2-40B4-BE49-F238E27FC236}">
                <a16:creationId xmlns:a16="http://schemas.microsoft.com/office/drawing/2014/main" id="{BC74D358-E67B-408A-84DA-16FF8934CA71}"/>
              </a:ext>
            </a:extLst>
          </p:cNvPr>
          <p:cNvSpPr txBox="1"/>
          <p:nvPr/>
        </p:nvSpPr>
        <p:spPr>
          <a:xfrm>
            <a:off x="2531796" y="3806738"/>
            <a:ext cx="4153702"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B7E64"/>
                </a:solidFill>
                <a:effectLst/>
                <a:uLnTx/>
                <a:uFillTx/>
                <a:latin typeface="Times New Roman" panose="02020603050405020304" pitchFamily="18" charset="0"/>
                <a:ea typeface="+mn-ea"/>
                <a:cs typeface="Times New Roman" panose="02020603050405020304" pitchFamily="18" charset="0"/>
              </a:rPr>
              <a:t>And send against them flocks of birds</a:t>
            </a:r>
          </a:p>
        </p:txBody>
      </p:sp>
      <p:sp>
        <p:nvSpPr>
          <p:cNvPr id="38" name="TextBox 37">
            <a:extLst>
              <a:ext uri="{FF2B5EF4-FFF2-40B4-BE49-F238E27FC236}">
                <a16:creationId xmlns:a16="http://schemas.microsoft.com/office/drawing/2014/main" id="{7365239C-ABCA-4717-B9B0-C0260099591E}"/>
              </a:ext>
            </a:extLst>
          </p:cNvPr>
          <p:cNvSpPr txBox="1"/>
          <p:nvPr/>
        </p:nvSpPr>
        <p:spPr>
          <a:xfrm>
            <a:off x="2777855" y="5052332"/>
            <a:ext cx="366158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98771C"/>
                </a:solidFill>
                <a:effectLst/>
                <a:uLnTx/>
                <a:uFillTx/>
                <a:latin typeface="Times New Roman" panose="02020603050405020304" pitchFamily="18" charset="0"/>
                <a:ea typeface="+mn-ea"/>
                <a:cs typeface="Times New Roman" panose="02020603050405020304" pitchFamily="18" charset="0"/>
              </a:rPr>
              <a:t>Pelting them with stones of shale</a:t>
            </a:r>
          </a:p>
        </p:txBody>
      </p:sp>
      <p:sp>
        <p:nvSpPr>
          <p:cNvPr id="39" name="TextBox 38">
            <a:extLst>
              <a:ext uri="{FF2B5EF4-FFF2-40B4-BE49-F238E27FC236}">
                <a16:creationId xmlns:a16="http://schemas.microsoft.com/office/drawing/2014/main" id="{7680E32D-055D-40DD-BC56-735453E1F854}"/>
              </a:ext>
            </a:extLst>
          </p:cNvPr>
          <p:cNvSpPr txBox="1"/>
          <p:nvPr/>
        </p:nvSpPr>
        <p:spPr>
          <a:xfrm>
            <a:off x="2328212" y="6297926"/>
            <a:ext cx="4560865"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B7E64"/>
                </a:solidFill>
                <a:effectLst/>
                <a:uLnTx/>
                <a:uFillTx/>
                <a:latin typeface="Times New Roman" panose="02020603050405020304" pitchFamily="18" charset="0"/>
                <a:ea typeface="+mn-ea"/>
                <a:cs typeface="Times New Roman" panose="02020603050405020304" pitchFamily="18" charset="0"/>
              </a:rPr>
              <a:t>Thus making them like chewed-up straw!</a:t>
            </a:r>
          </a:p>
        </p:txBody>
      </p:sp>
    </p:spTree>
    <p:extLst>
      <p:ext uri="{BB962C8B-B14F-4D97-AF65-F5344CB8AC3E}">
        <p14:creationId xmlns:p14="http://schemas.microsoft.com/office/powerpoint/2010/main" val="1807165859"/>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8713F58-3169-48CD-8EED-4F6BDEFD197B}"/>
              </a:ext>
            </a:extLst>
          </p:cNvPr>
          <p:cNvGrpSpPr/>
          <p:nvPr/>
        </p:nvGrpSpPr>
        <p:grpSpPr>
          <a:xfrm>
            <a:off x="0" y="0"/>
            <a:ext cx="9144000" cy="5143500"/>
            <a:chOff x="0" y="0"/>
            <a:chExt cx="9144000" cy="5143500"/>
          </a:xfrm>
        </p:grpSpPr>
        <p:pic>
          <p:nvPicPr>
            <p:cNvPr id="3" name="Picture 2" descr="Surah Fil: The Story Of The Army Of The Elephants - Quran For kids">
              <a:extLst>
                <a:ext uri="{FF2B5EF4-FFF2-40B4-BE49-F238E27FC236}">
                  <a16:creationId xmlns:a16="http://schemas.microsoft.com/office/drawing/2014/main" id="{80845202-62DA-4BAE-9279-8BFFA56D0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B561EF-D18C-406F-9613-2E2E697CD826}"/>
                </a:ext>
              </a:extLst>
            </p:cNvPr>
            <p:cNvSpPr/>
            <p:nvPr/>
          </p:nvSpPr>
          <p:spPr>
            <a:xfrm>
              <a:off x="7751298" y="0"/>
              <a:ext cx="1392702" cy="136544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0F8CA50-4E8F-4233-AFE8-F0F1FF891B64}"/>
              </a:ext>
            </a:extLst>
          </p:cNvPr>
          <p:cNvSpPr/>
          <p:nvPr/>
        </p:nvSpPr>
        <p:spPr>
          <a:xfrm>
            <a:off x="0" y="5143500"/>
            <a:ext cx="9144000" cy="1714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urah Al-Fil Introduction — Muflihun">
            <a:extLst>
              <a:ext uri="{FF2B5EF4-FFF2-40B4-BE49-F238E27FC236}">
                <a16:creationId xmlns:a16="http://schemas.microsoft.com/office/drawing/2014/main" id="{DB2123A0-F195-4245-BEC9-C15AF4883690}"/>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2880360" y="4693566"/>
            <a:ext cx="3383280" cy="2614368"/>
          </a:xfrm>
          <a:prstGeom prst="rect">
            <a:avLst/>
          </a:prstGeom>
          <a:noFill/>
        </p:spPr>
      </p:pic>
    </p:spTree>
    <p:extLst>
      <p:ext uri="{BB962C8B-B14F-4D97-AF65-F5344CB8AC3E}">
        <p14:creationId xmlns:p14="http://schemas.microsoft.com/office/powerpoint/2010/main" val="406362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lephants counted from space for conservation - BBC News">
            <a:extLst>
              <a:ext uri="{FF2B5EF4-FFF2-40B4-BE49-F238E27FC236}">
                <a16:creationId xmlns:a16="http://schemas.microsoft.com/office/drawing/2014/main" id="{A33FB14F-7CE0-435C-BDD8-5FCFBB4F7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72" r="5414"/>
          <a:stretch/>
        </p:blipFill>
        <p:spPr bwMode="auto">
          <a:xfrm>
            <a:off x="0" y="282491"/>
            <a:ext cx="9144000" cy="629301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78" name="Freeform: Shape 77">
            <a:extLst>
              <a:ext uri="{FF2B5EF4-FFF2-40B4-BE49-F238E27FC236}">
                <a16:creationId xmlns:a16="http://schemas.microsoft.com/office/drawing/2014/main" id="{B90CB3FC-78A2-438D-8EC3-A649EB6EA6C0}"/>
              </a:ext>
            </a:extLst>
          </p:cNvPr>
          <p:cNvSpPr/>
          <p:nvPr/>
        </p:nvSpPr>
        <p:spPr>
          <a:xfrm>
            <a:off x="0" y="0"/>
            <a:ext cx="9144000" cy="6858000"/>
          </a:xfrm>
          <a:custGeom>
            <a:avLst/>
            <a:gdLst>
              <a:gd name="connsiteX0" fmla="*/ 0 w 9144000"/>
              <a:gd name="connsiteY0" fmla="*/ 0 h 6858000"/>
              <a:gd name="connsiteX1" fmla="*/ 480060 w 9144000"/>
              <a:gd name="connsiteY1" fmla="*/ 0 h 6858000"/>
              <a:gd name="connsiteX2" fmla="*/ 960120 w 9144000"/>
              <a:gd name="connsiteY2" fmla="*/ 0 h 6858000"/>
              <a:gd name="connsiteX3" fmla="*/ 1623060 w 9144000"/>
              <a:gd name="connsiteY3" fmla="*/ 0 h 6858000"/>
              <a:gd name="connsiteX4" fmla="*/ 2377440 w 9144000"/>
              <a:gd name="connsiteY4" fmla="*/ 0 h 6858000"/>
              <a:gd name="connsiteX5" fmla="*/ 2857500 w 9144000"/>
              <a:gd name="connsiteY5" fmla="*/ 0 h 6858000"/>
              <a:gd name="connsiteX6" fmla="*/ 3429000 w 9144000"/>
              <a:gd name="connsiteY6" fmla="*/ 0 h 6858000"/>
              <a:gd name="connsiteX7" fmla="*/ 3726180 w 9144000"/>
              <a:gd name="connsiteY7" fmla="*/ 0 h 6858000"/>
              <a:gd name="connsiteX8" fmla="*/ 4023360 w 9144000"/>
              <a:gd name="connsiteY8" fmla="*/ 0 h 6858000"/>
              <a:gd name="connsiteX9" fmla="*/ 4411980 w 9144000"/>
              <a:gd name="connsiteY9" fmla="*/ 0 h 6858000"/>
              <a:gd name="connsiteX10" fmla="*/ 5074920 w 9144000"/>
              <a:gd name="connsiteY10" fmla="*/ 0 h 6858000"/>
              <a:gd name="connsiteX11" fmla="*/ 5737860 w 9144000"/>
              <a:gd name="connsiteY11" fmla="*/ 0 h 6858000"/>
              <a:gd name="connsiteX12" fmla="*/ 6217920 w 9144000"/>
              <a:gd name="connsiteY12" fmla="*/ 0 h 6858000"/>
              <a:gd name="connsiteX13" fmla="*/ 6972300 w 9144000"/>
              <a:gd name="connsiteY13" fmla="*/ 0 h 6858000"/>
              <a:gd name="connsiteX14" fmla="*/ 7726680 w 9144000"/>
              <a:gd name="connsiteY14" fmla="*/ 0 h 6858000"/>
              <a:gd name="connsiteX15" fmla="*/ 8115300 w 9144000"/>
              <a:gd name="connsiteY15" fmla="*/ 0 h 6858000"/>
              <a:gd name="connsiteX16" fmla="*/ 9144000 w 9144000"/>
              <a:gd name="connsiteY16" fmla="*/ 0 h 6858000"/>
              <a:gd name="connsiteX17" fmla="*/ 9144000 w 9144000"/>
              <a:gd name="connsiteY17" fmla="*/ 708660 h 6858000"/>
              <a:gd name="connsiteX18" fmla="*/ 9144000 w 9144000"/>
              <a:gd name="connsiteY18" fmla="*/ 1143000 h 6858000"/>
              <a:gd name="connsiteX19" fmla="*/ 9144000 w 9144000"/>
              <a:gd name="connsiteY19" fmla="*/ 1577340 h 6858000"/>
              <a:gd name="connsiteX20" fmla="*/ 9144000 w 9144000"/>
              <a:gd name="connsiteY20" fmla="*/ 2080260 h 6858000"/>
              <a:gd name="connsiteX21" fmla="*/ 9144000 w 9144000"/>
              <a:gd name="connsiteY21" fmla="*/ 2514600 h 6858000"/>
              <a:gd name="connsiteX22" fmla="*/ 9144000 w 9144000"/>
              <a:gd name="connsiteY22" fmla="*/ 3017520 h 6858000"/>
              <a:gd name="connsiteX23" fmla="*/ 9144000 w 9144000"/>
              <a:gd name="connsiteY23" fmla="*/ 3383280 h 6858000"/>
              <a:gd name="connsiteX24" fmla="*/ 9144000 w 9144000"/>
              <a:gd name="connsiteY24" fmla="*/ 3886200 h 6858000"/>
              <a:gd name="connsiteX25" fmla="*/ 9144000 w 9144000"/>
              <a:gd name="connsiteY25" fmla="*/ 4251960 h 6858000"/>
              <a:gd name="connsiteX26" fmla="*/ 9144000 w 9144000"/>
              <a:gd name="connsiteY26" fmla="*/ 4754880 h 6858000"/>
              <a:gd name="connsiteX27" fmla="*/ 9144000 w 9144000"/>
              <a:gd name="connsiteY27" fmla="*/ 5394960 h 6858000"/>
              <a:gd name="connsiteX28" fmla="*/ 9144000 w 9144000"/>
              <a:gd name="connsiteY28" fmla="*/ 5966460 h 6858000"/>
              <a:gd name="connsiteX29" fmla="*/ 9144000 w 9144000"/>
              <a:gd name="connsiteY29" fmla="*/ 6858000 h 6858000"/>
              <a:gd name="connsiteX30" fmla="*/ 8389620 w 9144000"/>
              <a:gd name="connsiteY30" fmla="*/ 6858000 h 6858000"/>
              <a:gd name="connsiteX31" fmla="*/ 7909560 w 9144000"/>
              <a:gd name="connsiteY31" fmla="*/ 6858000 h 6858000"/>
              <a:gd name="connsiteX32" fmla="*/ 7429500 w 9144000"/>
              <a:gd name="connsiteY32" fmla="*/ 6858000 h 6858000"/>
              <a:gd name="connsiteX33" fmla="*/ 7132320 w 9144000"/>
              <a:gd name="connsiteY33" fmla="*/ 6858000 h 6858000"/>
              <a:gd name="connsiteX34" fmla="*/ 6743700 w 9144000"/>
              <a:gd name="connsiteY34" fmla="*/ 6858000 h 6858000"/>
              <a:gd name="connsiteX35" fmla="*/ 6080760 w 9144000"/>
              <a:gd name="connsiteY35" fmla="*/ 6858000 h 6858000"/>
              <a:gd name="connsiteX36" fmla="*/ 5783580 w 9144000"/>
              <a:gd name="connsiteY36" fmla="*/ 6858000 h 6858000"/>
              <a:gd name="connsiteX37" fmla="*/ 5120640 w 9144000"/>
              <a:gd name="connsiteY37" fmla="*/ 6858000 h 6858000"/>
              <a:gd name="connsiteX38" fmla="*/ 4457700 w 9144000"/>
              <a:gd name="connsiteY38" fmla="*/ 6858000 h 6858000"/>
              <a:gd name="connsiteX39" fmla="*/ 3886200 w 9144000"/>
              <a:gd name="connsiteY39" fmla="*/ 6858000 h 6858000"/>
              <a:gd name="connsiteX40" fmla="*/ 3406140 w 9144000"/>
              <a:gd name="connsiteY40" fmla="*/ 6858000 h 6858000"/>
              <a:gd name="connsiteX41" fmla="*/ 2743200 w 9144000"/>
              <a:gd name="connsiteY41" fmla="*/ 6858000 h 6858000"/>
              <a:gd name="connsiteX42" fmla="*/ 2354580 w 9144000"/>
              <a:gd name="connsiteY42" fmla="*/ 6858000 h 6858000"/>
              <a:gd name="connsiteX43" fmla="*/ 2057400 w 9144000"/>
              <a:gd name="connsiteY43" fmla="*/ 6858000 h 6858000"/>
              <a:gd name="connsiteX44" fmla="*/ 1668780 w 9144000"/>
              <a:gd name="connsiteY44" fmla="*/ 6858000 h 6858000"/>
              <a:gd name="connsiteX45" fmla="*/ 1097280 w 9144000"/>
              <a:gd name="connsiteY45" fmla="*/ 6858000 h 6858000"/>
              <a:gd name="connsiteX46" fmla="*/ 617220 w 9144000"/>
              <a:gd name="connsiteY46" fmla="*/ 6858000 h 6858000"/>
              <a:gd name="connsiteX47" fmla="*/ 0 w 9144000"/>
              <a:gd name="connsiteY47" fmla="*/ 6858000 h 6858000"/>
              <a:gd name="connsiteX48" fmla="*/ 0 w 9144000"/>
              <a:gd name="connsiteY48" fmla="*/ 6423660 h 6858000"/>
              <a:gd name="connsiteX49" fmla="*/ 0 w 9144000"/>
              <a:gd name="connsiteY49" fmla="*/ 5989320 h 6858000"/>
              <a:gd name="connsiteX50" fmla="*/ 0 w 9144000"/>
              <a:gd name="connsiteY50" fmla="*/ 5280660 h 6858000"/>
              <a:gd name="connsiteX51" fmla="*/ 0 w 9144000"/>
              <a:gd name="connsiteY51" fmla="*/ 4914900 h 6858000"/>
              <a:gd name="connsiteX52" fmla="*/ 0 w 9144000"/>
              <a:gd name="connsiteY52" fmla="*/ 4274820 h 6858000"/>
              <a:gd name="connsiteX53" fmla="*/ 0 w 9144000"/>
              <a:gd name="connsiteY53" fmla="*/ 3566160 h 6858000"/>
              <a:gd name="connsiteX54" fmla="*/ 0 w 9144000"/>
              <a:gd name="connsiteY54" fmla="*/ 3063240 h 6858000"/>
              <a:gd name="connsiteX55" fmla="*/ 0 w 9144000"/>
              <a:gd name="connsiteY55" fmla="*/ 2423160 h 6858000"/>
              <a:gd name="connsiteX56" fmla="*/ 0 w 9144000"/>
              <a:gd name="connsiteY56" fmla="*/ 1714500 h 6858000"/>
              <a:gd name="connsiteX57" fmla="*/ 0 w 9144000"/>
              <a:gd name="connsiteY57" fmla="*/ 1280160 h 6858000"/>
              <a:gd name="connsiteX58" fmla="*/ 0 w 9144000"/>
              <a:gd name="connsiteY58" fmla="*/ 914400 h 6858000"/>
              <a:gd name="connsiteX59" fmla="*/ 0 w 9144000"/>
              <a:gd name="connsiteY59" fmla="*/ 0 h 6858000"/>
              <a:gd name="connsiteX60" fmla="*/ 1603438 w 9144000"/>
              <a:gd name="connsiteY60" fmla="*/ 463568 h 6858000"/>
              <a:gd name="connsiteX61" fmla="*/ 1603438 w 9144000"/>
              <a:gd name="connsiteY61" fmla="*/ 976162 h 6858000"/>
              <a:gd name="connsiteX62" fmla="*/ 1603438 w 9144000"/>
              <a:gd name="connsiteY62" fmla="*/ 1488756 h 6858000"/>
              <a:gd name="connsiteX63" fmla="*/ 2096004 w 9144000"/>
              <a:gd name="connsiteY63" fmla="*/ 1488756 h 6858000"/>
              <a:gd name="connsiteX64" fmla="*/ 2096004 w 9144000"/>
              <a:gd name="connsiteY64" fmla="*/ 1104496 h 6858000"/>
              <a:gd name="connsiteX65" fmla="*/ 2125676 w 9144000"/>
              <a:gd name="connsiteY65" fmla="*/ 967260 h 6858000"/>
              <a:gd name="connsiteX66" fmla="*/ 2235465 w 9144000"/>
              <a:gd name="connsiteY66" fmla="*/ 926460 h 6858000"/>
              <a:gd name="connsiteX67" fmla="*/ 2235465 w 9144000"/>
              <a:gd name="connsiteY67" fmla="*/ 1543651 h 6858000"/>
              <a:gd name="connsiteX68" fmla="*/ 2235465 w 9144000"/>
              <a:gd name="connsiteY68" fmla="*/ 2113365 h 6858000"/>
              <a:gd name="connsiteX69" fmla="*/ 2209501 w 9144000"/>
              <a:gd name="connsiteY69" fmla="*/ 2255793 h 6858000"/>
              <a:gd name="connsiteX70" fmla="*/ 2116775 w 9144000"/>
              <a:gd name="connsiteY70" fmla="*/ 2321073 h 6858000"/>
              <a:gd name="connsiteX71" fmla="*/ 2116775 w 9144000"/>
              <a:gd name="connsiteY71" fmla="*/ 2721653 h 6858000"/>
              <a:gd name="connsiteX72" fmla="*/ 2557591 w 9144000"/>
              <a:gd name="connsiteY72" fmla="*/ 2721653 h 6858000"/>
              <a:gd name="connsiteX73" fmla="*/ 3035142 w 9144000"/>
              <a:gd name="connsiteY73" fmla="*/ 2721653 h 6858000"/>
              <a:gd name="connsiteX74" fmla="*/ 3035142 w 9144000"/>
              <a:gd name="connsiteY74" fmla="*/ 2321073 h 6858000"/>
              <a:gd name="connsiteX75" fmla="*/ 2940189 w 9144000"/>
              <a:gd name="connsiteY75" fmla="*/ 2253568 h 6858000"/>
              <a:gd name="connsiteX76" fmla="*/ 2913484 w 9144000"/>
              <a:gd name="connsiteY76" fmla="*/ 2113365 h 6858000"/>
              <a:gd name="connsiteX77" fmla="*/ 2913484 w 9144000"/>
              <a:gd name="connsiteY77" fmla="*/ 1519913 h 6858000"/>
              <a:gd name="connsiteX78" fmla="*/ 2913484 w 9144000"/>
              <a:gd name="connsiteY78" fmla="*/ 926460 h 6858000"/>
              <a:gd name="connsiteX79" fmla="*/ 3023273 w 9144000"/>
              <a:gd name="connsiteY79" fmla="*/ 967260 h 6858000"/>
              <a:gd name="connsiteX80" fmla="*/ 3052945 w 9144000"/>
              <a:gd name="connsiteY80" fmla="*/ 1104496 h 6858000"/>
              <a:gd name="connsiteX81" fmla="*/ 3052945 w 9144000"/>
              <a:gd name="connsiteY81" fmla="*/ 1488756 h 6858000"/>
              <a:gd name="connsiteX82" fmla="*/ 3548478 w 9144000"/>
              <a:gd name="connsiteY82" fmla="*/ 1488756 h 6858000"/>
              <a:gd name="connsiteX83" fmla="*/ 3548478 w 9144000"/>
              <a:gd name="connsiteY83" fmla="*/ 955658 h 6858000"/>
              <a:gd name="connsiteX84" fmla="*/ 3548478 w 9144000"/>
              <a:gd name="connsiteY84" fmla="*/ 463568 h 6858000"/>
              <a:gd name="connsiteX85" fmla="*/ 3023317 w 9144000"/>
              <a:gd name="connsiteY85" fmla="*/ 463568 h 6858000"/>
              <a:gd name="connsiteX86" fmla="*/ 2517607 w 9144000"/>
              <a:gd name="connsiteY86" fmla="*/ 463568 h 6858000"/>
              <a:gd name="connsiteX87" fmla="*/ 2031347 w 9144000"/>
              <a:gd name="connsiteY87" fmla="*/ 463568 h 6858000"/>
              <a:gd name="connsiteX88" fmla="*/ 1603438 w 9144000"/>
              <a:gd name="connsiteY88" fmla="*/ 463568 h 6858000"/>
              <a:gd name="connsiteX89" fmla="*/ 3750242 w 9144000"/>
              <a:gd name="connsiteY89" fmla="*/ 463568 h 6858000"/>
              <a:gd name="connsiteX90" fmla="*/ 3750242 w 9144000"/>
              <a:gd name="connsiteY90" fmla="*/ 859697 h 6858000"/>
              <a:gd name="connsiteX91" fmla="*/ 3814039 w 9144000"/>
              <a:gd name="connsiteY91" fmla="*/ 926460 h 6858000"/>
              <a:gd name="connsiteX92" fmla="*/ 3831842 w 9144000"/>
              <a:gd name="connsiteY92" fmla="*/ 1065922 h 6858000"/>
              <a:gd name="connsiteX93" fmla="*/ 3831842 w 9144000"/>
              <a:gd name="connsiteY93" fmla="*/ 1568695 h 6858000"/>
              <a:gd name="connsiteX94" fmla="*/ 3831842 w 9144000"/>
              <a:gd name="connsiteY94" fmla="*/ 2113365 h 6858000"/>
              <a:gd name="connsiteX95" fmla="*/ 3814039 w 9144000"/>
              <a:gd name="connsiteY95" fmla="*/ 2253568 h 6858000"/>
              <a:gd name="connsiteX96" fmla="*/ 3750242 w 9144000"/>
              <a:gd name="connsiteY96" fmla="*/ 2321073 h 6858000"/>
              <a:gd name="connsiteX97" fmla="*/ 3750242 w 9144000"/>
              <a:gd name="connsiteY97" fmla="*/ 2721653 h 6858000"/>
              <a:gd name="connsiteX98" fmla="*/ 4164709 w 9144000"/>
              <a:gd name="connsiteY98" fmla="*/ 2721653 h 6858000"/>
              <a:gd name="connsiteX99" fmla="*/ 4613715 w 9144000"/>
              <a:gd name="connsiteY99" fmla="*/ 2721653 h 6858000"/>
              <a:gd name="connsiteX100" fmla="*/ 4613715 w 9144000"/>
              <a:gd name="connsiteY100" fmla="*/ 2321073 h 6858000"/>
              <a:gd name="connsiteX101" fmla="*/ 4554370 w 9144000"/>
              <a:gd name="connsiteY101" fmla="*/ 2264695 h 6858000"/>
              <a:gd name="connsiteX102" fmla="*/ 4536566 w 9144000"/>
              <a:gd name="connsiteY102" fmla="*/ 2113365 h 6858000"/>
              <a:gd name="connsiteX103" fmla="*/ 4536566 w 9144000"/>
              <a:gd name="connsiteY103" fmla="*/ 1770646 h 6858000"/>
              <a:gd name="connsiteX104" fmla="*/ 4808071 w 9144000"/>
              <a:gd name="connsiteY104" fmla="*/ 1770646 h 6858000"/>
              <a:gd name="connsiteX105" fmla="*/ 4808071 w 9144000"/>
              <a:gd name="connsiteY105" fmla="*/ 2113365 h 6858000"/>
              <a:gd name="connsiteX106" fmla="*/ 4791009 w 9144000"/>
              <a:gd name="connsiteY106" fmla="*/ 2261728 h 6858000"/>
              <a:gd name="connsiteX107" fmla="*/ 4732405 w 9144000"/>
              <a:gd name="connsiteY107" fmla="*/ 2321073 h 6858000"/>
              <a:gd name="connsiteX108" fmla="*/ 4732405 w 9144000"/>
              <a:gd name="connsiteY108" fmla="*/ 2721653 h 6858000"/>
              <a:gd name="connsiteX109" fmla="*/ 5154780 w 9144000"/>
              <a:gd name="connsiteY109" fmla="*/ 2721653 h 6858000"/>
              <a:gd name="connsiteX110" fmla="*/ 5594395 w 9144000"/>
              <a:gd name="connsiteY110" fmla="*/ 2721653 h 6858000"/>
              <a:gd name="connsiteX111" fmla="*/ 5594395 w 9144000"/>
              <a:gd name="connsiteY111" fmla="*/ 2321073 h 6858000"/>
              <a:gd name="connsiteX112" fmla="*/ 5530599 w 9144000"/>
              <a:gd name="connsiteY112" fmla="*/ 2255793 h 6858000"/>
              <a:gd name="connsiteX113" fmla="*/ 5512795 w 9144000"/>
              <a:gd name="connsiteY113" fmla="*/ 2113365 h 6858000"/>
              <a:gd name="connsiteX114" fmla="*/ 5512795 w 9144000"/>
              <a:gd name="connsiteY114" fmla="*/ 1568695 h 6858000"/>
              <a:gd name="connsiteX115" fmla="*/ 5512795 w 9144000"/>
              <a:gd name="connsiteY115" fmla="*/ 1065922 h 6858000"/>
              <a:gd name="connsiteX116" fmla="*/ 5531341 w 9144000"/>
              <a:gd name="connsiteY116" fmla="*/ 924235 h 6858000"/>
              <a:gd name="connsiteX117" fmla="*/ 5594395 w 9144000"/>
              <a:gd name="connsiteY117" fmla="*/ 859697 h 6858000"/>
              <a:gd name="connsiteX118" fmla="*/ 5594395 w 9144000"/>
              <a:gd name="connsiteY118" fmla="*/ 463568 h 6858000"/>
              <a:gd name="connsiteX119" fmla="*/ 5189260 w 9144000"/>
              <a:gd name="connsiteY119" fmla="*/ 463568 h 6858000"/>
              <a:gd name="connsiteX120" fmla="*/ 4732405 w 9144000"/>
              <a:gd name="connsiteY120" fmla="*/ 463568 h 6858000"/>
              <a:gd name="connsiteX121" fmla="*/ 4732405 w 9144000"/>
              <a:gd name="connsiteY121" fmla="*/ 859697 h 6858000"/>
              <a:gd name="connsiteX122" fmla="*/ 4791751 w 9144000"/>
              <a:gd name="connsiteY122" fmla="*/ 919784 h 6858000"/>
              <a:gd name="connsiteX123" fmla="*/ 4808071 w 9144000"/>
              <a:gd name="connsiteY123" fmla="*/ 1065922 h 6858000"/>
              <a:gd name="connsiteX124" fmla="*/ 4808071 w 9144000"/>
              <a:gd name="connsiteY124" fmla="*/ 1335942 h 6858000"/>
              <a:gd name="connsiteX125" fmla="*/ 4536566 w 9144000"/>
              <a:gd name="connsiteY125" fmla="*/ 1335942 h 6858000"/>
              <a:gd name="connsiteX126" fmla="*/ 4536566 w 9144000"/>
              <a:gd name="connsiteY126" fmla="*/ 1065922 h 6858000"/>
              <a:gd name="connsiteX127" fmla="*/ 4553628 w 9144000"/>
              <a:gd name="connsiteY127" fmla="*/ 916817 h 6858000"/>
              <a:gd name="connsiteX128" fmla="*/ 4613715 w 9144000"/>
              <a:gd name="connsiteY128" fmla="*/ 859697 h 6858000"/>
              <a:gd name="connsiteX129" fmla="*/ 4613715 w 9144000"/>
              <a:gd name="connsiteY129" fmla="*/ 463568 h 6858000"/>
              <a:gd name="connsiteX130" fmla="*/ 4173344 w 9144000"/>
              <a:gd name="connsiteY130" fmla="*/ 463568 h 6858000"/>
              <a:gd name="connsiteX131" fmla="*/ 3750242 w 9144000"/>
              <a:gd name="connsiteY131" fmla="*/ 463568 h 6858000"/>
              <a:gd name="connsiteX132" fmla="*/ 5855267 w 9144000"/>
              <a:gd name="connsiteY132" fmla="*/ 463568 h 6858000"/>
              <a:gd name="connsiteX133" fmla="*/ 5855267 w 9144000"/>
              <a:gd name="connsiteY133" fmla="*/ 859697 h 6858000"/>
              <a:gd name="connsiteX134" fmla="*/ 5921289 w 9144000"/>
              <a:gd name="connsiteY134" fmla="*/ 927944 h 6858000"/>
              <a:gd name="connsiteX135" fmla="*/ 5939834 w 9144000"/>
              <a:gd name="connsiteY135" fmla="*/ 1065922 h 6858000"/>
              <a:gd name="connsiteX136" fmla="*/ 5939834 w 9144000"/>
              <a:gd name="connsiteY136" fmla="*/ 1579169 h 6858000"/>
              <a:gd name="connsiteX137" fmla="*/ 5939834 w 9144000"/>
              <a:gd name="connsiteY137" fmla="*/ 2113365 h 6858000"/>
              <a:gd name="connsiteX138" fmla="*/ 5921289 w 9144000"/>
              <a:gd name="connsiteY138" fmla="*/ 2251342 h 6858000"/>
              <a:gd name="connsiteX139" fmla="*/ 5855267 w 9144000"/>
              <a:gd name="connsiteY139" fmla="*/ 2321073 h 6858000"/>
              <a:gd name="connsiteX140" fmla="*/ 5855267 w 9144000"/>
              <a:gd name="connsiteY140" fmla="*/ 2721653 h 6858000"/>
              <a:gd name="connsiteX141" fmla="*/ 6435451 w 9144000"/>
              <a:gd name="connsiteY141" fmla="*/ 2721653 h 6858000"/>
              <a:gd name="connsiteX142" fmla="*/ 7032533 w 9144000"/>
              <a:gd name="connsiteY142" fmla="*/ 2721653 h 6858000"/>
              <a:gd name="connsiteX143" fmla="*/ 7545122 w 9144000"/>
              <a:gd name="connsiteY143" fmla="*/ 2721653 h 6858000"/>
              <a:gd name="connsiteX144" fmla="*/ 7545122 w 9144000"/>
              <a:gd name="connsiteY144" fmla="*/ 2301711 h 6858000"/>
              <a:gd name="connsiteX145" fmla="*/ 7545122 w 9144000"/>
              <a:gd name="connsiteY145" fmla="*/ 1898238 h 6858000"/>
              <a:gd name="connsiteX146" fmla="*/ 7228159 w 9144000"/>
              <a:gd name="connsiteY146" fmla="*/ 1898238 h 6858000"/>
              <a:gd name="connsiteX147" fmla="*/ 6898259 w 9144000"/>
              <a:gd name="connsiteY147" fmla="*/ 1898238 h 6858000"/>
              <a:gd name="connsiteX148" fmla="*/ 6900485 w 9144000"/>
              <a:gd name="connsiteY148" fmla="*/ 1931620 h 6858000"/>
              <a:gd name="connsiteX149" fmla="*/ 6901227 w 9144000"/>
              <a:gd name="connsiteY149" fmla="*/ 1979838 h 6858000"/>
              <a:gd name="connsiteX150" fmla="*/ 6855976 w 9144000"/>
              <a:gd name="connsiteY150" fmla="*/ 2180870 h 6858000"/>
              <a:gd name="connsiteX151" fmla="*/ 6699453 w 9144000"/>
              <a:gd name="connsiteY151" fmla="*/ 2237990 h 6858000"/>
              <a:gd name="connsiteX152" fmla="*/ 6662362 w 9144000"/>
              <a:gd name="connsiteY152" fmla="*/ 2237248 h 6858000"/>
              <a:gd name="connsiteX153" fmla="*/ 6640108 w 9144000"/>
              <a:gd name="connsiteY153" fmla="*/ 2235022 h 6858000"/>
              <a:gd name="connsiteX154" fmla="*/ 6638624 w 9144000"/>
              <a:gd name="connsiteY154" fmla="*/ 1779548 h 6858000"/>
              <a:gd name="connsiteX155" fmla="*/ 7086681 w 9144000"/>
              <a:gd name="connsiteY155" fmla="*/ 1779548 h 6858000"/>
              <a:gd name="connsiteX156" fmla="*/ 7086681 w 9144000"/>
              <a:gd name="connsiteY156" fmla="*/ 1341877 h 6858000"/>
              <a:gd name="connsiteX157" fmla="*/ 6638624 w 9144000"/>
              <a:gd name="connsiteY157" fmla="*/ 1341877 h 6858000"/>
              <a:gd name="connsiteX158" fmla="*/ 6638624 w 9144000"/>
              <a:gd name="connsiteY158" fmla="*/ 941297 h 6858000"/>
              <a:gd name="connsiteX159" fmla="*/ 6699453 w 9144000"/>
              <a:gd name="connsiteY159" fmla="*/ 941297 h 6858000"/>
              <a:gd name="connsiteX160" fmla="*/ 6856718 w 9144000"/>
              <a:gd name="connsiteY160" fmla="*/ 983580 h 6858000"/>
              <a:gd name="connsiteX161" fmla="*/ 6898259 w 9144000"/>
              <a:gd name="connsiteY161" fmla="*/ 1147521 h 6858000"/>
              <a:gd name="connsiteX162" fmla="*/ 6898259 w 9144000"/>
              <a:gd name="connsiteY162" fmla="*/ 1211317 h 6858000"/>
              <a:gd name="connsiteX163" fmla="*/ 7228159 w 9144000"/>
              <a:gd name="connsiteY163" fmla="*/ 1211317 h 6858000"/>
              <a:gd name="connsiteX164" fmla="*/ 7545122 w 9144000"/>
              <a:gd name="connsiteY164" fmla="*/ 1211317 h 6858000"/>
              <a:gd name="connsiteX165" fmla="*/ 7545122 w 9144000"/>
              <a:gd name="connsiteY165" fmla="*/ 844920 h 6858000"/>
              <a:gd name="connsiteX166" fmla="*/ 7545122 w 9144000"/>
              <a:gd name="connsiteY166" fmla="*/ 463568 h 6858000"/>
              <a:gd name="connsiteX167" fmla="*/ 6964938 w 9144000"/>
              <a:gd name="connsiteY167" fmla="*/ 463568 h 6858000"/>
              <a:gd name="connsiteX168" fmla="*/ 6367856 w 9144000"/>
              <a:gd name="connsiteY168" fmla="*/ 463568 h 6858000"/>
              <a:gd name="connsiteX169" fmla="*/ 5855267 w 9144000"/>
              <a:gd name="connsiteY169" fmla="*/ 463568 h 6858000"/>
              <a:gd name="connsiteX170" fmla="*/ 2067573 w 9144000"/>
              <a:gd name="connsiteY170" fmla="*/ 4057609 h 6858000"/>
              <a:gd name="connsiteX171" fmla="*/ 1408841 w 9144000"/>
              <a:gd name="connsiteY171" fmla="*/ 4234161 h 6858000"/>
              <a:gd name="connsiteX172" fmla="*/ 1221903 w 9144000"/>
              <a:gd name="connsiteY172" fmla="*/ 4864704 h 6858000"/>
              <a:gd name="connsiteX173" fmla="*/ 1221903 w 9144000"/>
              <a:gd name="connsiteY173" fmla="*/ 5217926 h 6858000"/>
              <a:gd name="connsiteX174" fmla="*/ 1221903 w 9144000"/>
              <a:gd name="connsiteY174" fmla="*/ 5600584 h 6858000"/>
              <a:gd name="connsiteX175" fmla="*/ 1408099 w 9144000"/>
              <a:gd name="connsiteY175" fmla="*/ 6231127 h 6858000"/>
              <a:gd name="connsiteX176" fmla="*/ 2082409 w 9144000"/>
              <a:gd name="connsiteY176" fmla="*/ 6406196 h 6858000"/>
              <a:gd name="connsiteX177" fmla="*/ 2166976 w 9144000"/>
              <a:gd name="connsiteY177" fmla="*/ 6406196 h 6858000"/>
              <a:gd name="connsiteX178" fmla="*/ 2397681 w 9144000"/>
              <a:gd name="connsiteY178" fmla="*/ 6558268 h 6858000"/>
              <a:gd name="connsiteX179" fmla="*/ 2696632 w 9144000"/>
              <a:gd name="connsiteY179" fmla="*/ 6696987 h 6858000"/>
              <a:gd name="connsiteX180" fmla="*/ 2926595 w 9144000"/>
              <a:gd name="connsiteY180" fmla="*/ 6293440 h 6858000"/>
              <a:gd name="connsiteX181" fmla="*/ 2847962 w 9144000"/>
              <a:gd name="connsiteY181" fmla="*/ 6234836 h 6858000"/>
              <a:gd name="connsiteX182" fmla="*/ 2775264 w 9144000"/>
              <a:gd name="connsiteY182" fmla="*/ 6168815 h 6858000"/>
              <a:gd name="connsiteX183" fmla="*/ 2877635 w 9144000"/>
              <a:gd name="connsiteY183" fmla="*/ 5953688 h 6858000"/>
              <a:gd name="connsiteX184" fmla="*/ 2908791 w 9144000"/>
              <a:gd name="connsiteY184" fmla="*/ 5600584 h 6858000"/>
              <a:gd name="connsiteX185" fmla="*/ 2908791 w 9144000"/>
              <a:gd name="connsiteY185" fmla="*/ 5254720 h 6858000"/>
              <a:gd name="connsiteX186" fmla="*/ 2908791 w 9144000"/>
              <a:gd name="connsiteY186" fmla="*/ 4864704 h 6858000"/>
              <a:gd name="connsiteX187" fmla="*/ 2723338 w 9144000"/>
              <a:gd name="connsiteY187" fmla="*/ 4234161 h 6858000"/>
              <a:gd name="connsiteX188" fmla="*/ 2067573 w 9144000"/>
              <a:gd name="connsiteY188" fmla="*/ 4057609 h 6858000"/>
              <a:gd name="connsiteX189" fmla="*/ 3155628 w 9144000"/>
              <a:gd name="connsiteY189" fmla="*/ 4102118 h 6858000"/>
              <a:gd name="connsiteX190" fmla="*/ 3155628 w 9144000"/>
              <a:gd name="connsiteY190" fmla="*/ 4498247 h 6858000"/>
              <a:gd name="connsiteX191" fmla="*/ 3232776 w 9144000"/>
              <a:gd name="connsiteY191" fmla="*/ 4566494 h 6858000"/>
              <a:gd name="connsiteX192" fmla="*/ 3255031 w 9144000"/>
              <a:gd name="connsiteY192" fmla="*/ 4704472 h 6858000"/>
              <a:gd name="connsiteX193" fmla="*/ 3255031 w 9144000"/>
              <a:gd name="connsiteY193" fmla="*/ 5092872 h 6858000"/>
              <a:gd name="connsiteX194" fmla="*/ 3255031 w 9144000"/>
              <a:gd name="connsiteY194" fmla="*/ 5530854 h 6858000"/>
              <a:gd name="connsiteX195" fmla="*/ 3255031 w 9144000"/>
              <a:gd name="connsiteY195" fmla="*/ 5649544 h 6858000"/>
              <a:gd name="connsiteX196" fmla="*/ 3279510 w 9144000"/>
              <a:gd name="connsiteY196" fmla="*/ 5944045 h 6858000"/>
              <a:gd name="connsiteX197" fmla="*/ 3361852 w 9144000"/>
              <a:gd name="connsiteY197" fmla="*/ 6128757 h 6858000"/>
              <a:gd name="connsiteX198" fmla="*/ 3631873 w 9144000"/>
              <a:gd name="connsiteY198" fmla="*/ 6337207 h 6858000"/>
              <a:gd name="connsiteX199" fmla="*/ 4045806 w 9144000"/>
              <a:gd name="connsiteY199" fmla="*/ 6406196 h 6858000"/>
              <a:gd name="connsiteX200" fmla="*/ 4511665 w 9144000"/>
              <a:gd name="connsiteY200" fmla="*/ 6323112 h 6858000"/>
              <a:gd name="connsiteX201" fmla="*/ 4786137 w 9144000"/>
              <a:gd name="connsiteY201" fmla="*/ 6067928 h 6858000"/>
              <a:gd name="connsiteX202" fmla="*/ 4845482 w 9144000"/>
              <a:gd name="connsiteY202" fmla="*/ 5877281 h 6858000"/>
              <a:gd name="connsiteX203" fmla="*/ 4863286 w 9144000"/>
              <a:gd name="connsiteY203" fmla="*/ 5499698 h 6858000"/>
              <a:gd name="connsiteX204" fmla="*/ 4863286 w 9144000"/>
              <a:gd name="connsiteY204" fmla="*/ 5102085 h 6858000"/>
              <a:gd name="connsiteX205" fmla="*/ 4863286 w 9144000"/>
              <a:gd name="connsiteY205" fmla="*/ 4704472 h 6858000"/>
              <a:gd name="connsiteX206" fmla="*/ 4881831 w 9144000"/>
              <a:gd name="connsiteY206" fmla="*/ 4564269 h 6858000"/>
              <a:gd name="connsiteX207" fmla="*/ 4947853 w 9144000"/>
              <a:gd name="connsiteY207" fmla="*/ 4498247 h 6858000"/>
              <a:gd name="connsiteX208" fmla="*/ 4947853 w 9144000"/>
              <a:gd name="connsiteY208" fmla="*/ 4102118 h 6858000"/>
              <a:gd name="connsiteX209" fmla="*/ 4536991 w 9144000"/>
              <a:gd name="connsiteY209" fmla="*/ 4102118 h 6858000"/>
              <a:gd name="connsiteX210" fmla="*/ 4142242 w 9144000"/>
              <a:gd name="connsiteY210" fmla="*/ 4102118 h 6858000"/>
              <a:gd name="connsiteX211" fmla="*/ 4142242 w 9144000"/>
              <a:gd name="connsiteY211" fmla="*/ 4498247 h 6858000"/>
              <a:gd name="connsiteX212" fmla="*/ 4203812 w 9144000"/>
              <a:gd name="connsiteY212" fmla="*/ 4559818 h 6858000"/>
              <a:gd name="connsiteX213" fmla="*/ 4220874 w 9144000"/>
              <a:gd name="connsiteY213" fmla="*/ 4704472 h 6858000"/>
              <a:gd name="connsiteX214" fmla="*/ 4220874 w 9144000"/>
              <a:gd name="connsiteY214" fmla="*/ 5221369 h 6858000"/>
              <a:gd name="connsiteX215" fmla="*/ 4220874 w 9144000"/>
              <a:gd name="connsiteY215" fmla="*/ 5698504 h 6858000"/>
              <a:gd name="connsiteX216" fmla="*/ 4188976 w 9144000"/>
              <a:gd name="connsiteY216" fmla="*/ 5869121 h 6858000"/>
              <a:gd name="connsiteX217" fmla="*/ 4081413 w 9144000"/>
              <a:gd name="connsiteY217" fmla="*/ 5919565 h 6858000"/>
              <a:gd name="connsiteX218" fmla="*/ 3973849 w 9144000"/>
              <a:gd name="connsiteY218" fmla="*/ 5869863 h 6858000"/>
              <a:gd name="connsiteX219" fmla="*/ 3941951 w 9144000"/>
              <a:gd name="connsiteY219" fmla="*/ 5698504 h 6858000"/>
              <a:gd name="connsiteX220" fmla="*/ 3941951 w 9144000"/>
              <a:gd name="connsiteY220" fmla="*/ 5221369 h 6858000"/>
              <a:gd name="connsiteX221" fmla="*/ 3941951 w 9144000"/>
              <a:gd name="connsiteY221" fmla="*/ 4704472 h 6858000"/>
              <a:gd name="connsiteX222" fmla="*/ 3959013 w 9144000"/>
              <a:gd name="connsiteY222" fmla="*/ 4558334 h 6858000"/>
              <a:gd name="connsiteX223" fmla="*/ 4020584 w 9144000"/>
              <a:gd name="connsiteY223" fmla="*/ 4496763 h 6858000"/>
              <a:gd name="connsiteX224" fmla="*/ 4020584 w 9144000"/>
              <a:gd name="connsiteY224" fmla="*/ 4102118 h 6858000"/>
              <a:gd name="connsiteX225" fmla="*/ 3588106 w 9144000"/>
              <a:gd name="connsiteY225" fmla="*/ 4102118 h 6858000"/>
              <a:gd name="connsiteX226" fmla="*/ 3155628 w 9144000"/>
              <a:gd name="connsiteY226" fmla="*/ 4102118 h 6858000"/>
              <a:gd name="connsiteX227" fmla="*/ 5197419 w 9144000"/>
              <a:gd name="connsiteY227" fmla="*/ 4102118 h 6858000"/>
              <a:gd name="connsiteX228" fmla="*/ 5197419 w 9144000"/>
              <a:gd name="connsiteY228" fmla="*/ 4498247 h 6858000"/>
              <a:gd name="connsiteX229" fmla="*/ 5264182 w 9144000"/>
              <a:gd name="connsiteY229" fmla="*/ 4566494 h 6858000"/>
              <a:gd name="connsiteX230" fmla="*/ 5283470 w 9144000"/>
              <a:gd name="connsiteY230" fmla="*/ 4704472 h 6858000"/>
              <a:gd name="connsiteX231" fmla="*/ 5283470 w 9144000"/>
              <a:gd name="connsiteY231" fmla="*/ 5207245 h 6858000"/>
              <a:gd name="connsiteX232" fmla="*/ 5283470 w 9144000"/>
              <a:gd name="connsiteY232" fmla="*/ 5751915 h 6858000"/>
              <a:gd name="connsiteX233" fmla="*/ 5264182 w 9144000"/>
              <a:gd name="connsiteY233" fmla="*/ 5889892 h 6858000"/>
              <a:gd name="connsiteX234" fmla="*/ 5197419 w 9144000"/>
              <a:gd name="connsiteY234" fmla="*/ 5959623 h 6858000"/>
              <a:gd name="connsiteX235" fmla="*/ 5197419 w 9144000"/>
              <a:gd name="connsiteY235" fmla="*/ 6360203 h 6858000"/>
              <a:gd name="connsiteX236" fmla="*/ 5651054 w 9144000"/>
              <a:gd name="connsiteY236" fmla="*/ 6360203 h 6858000"/>
              <a:gd name="connsiteX237" fmla="*/ 6069794 w 9144000"/>
              <a:gd name="connsiteY237" fmla="*/ 6360203 h 6858000"/>
              <a:gd name="connsiteX238" fmla="*/ 6069794 w 9144000"/>
              <a:gd name="connsiteY238" fmla="*/ 5959623 h 6858000"/>
              <a:gd name="connsiteX239" fmla="*/ 6005998 w 9144000"/>
              <a:gd name="connsiteY239" fmla="*/ 5894343 h 6858000"/>
              <a:gd name="connsiteX240" fmla="*/ 5988194 w 9144000"/>
              <a:gd name="connsiteY240" fmla="*/ 5751915 h 6858000"/>
              <a:gd name="connsiteX241" fmla="*/ 5988194 w 9144000"/>
              <a:gd name="connsiteY241" fmla="*/ 5228194 h 6858000"/>
              <a:gd name="connsiteX242" fmla="*/ 5988194 w 9144000"/>
              <a:gd name="connsiteY242" fmla="*/ 4704472 h 6858000"/>
              <a:gd name="connsiteX243" fmla="*/ 6005998 w 9144000"/>
              <a:gd name="connsiteY243" fmla="*/ 4562785 h 6858000"/>
              <a:gd name="connsiteX244" fmla="*/ 6069794 w 9144000"/>
              <a:gd name="connsiteY244" fmla="*/ 4498247 h 6858000"/>
              <a:gd name="connsiteX245" fmla="*/ 6069794 w 9144000"/>
              <a:gd name="connsiteY245" fmla="*/ 4102118 h 6858000"/>
              <a:gd name="connsiteX246" fmla="*/ 5642330 w 9144000"/>
              <a:gd name="connsiteY246" fmla="*/ 4102118 h 6858000"/>
              <a:gd name="connsiteX247" fmla="*/ 5197419 w 9144000"/>
              <a:gd name="connsiteY247" fmla="*/ 4102118 h 6858000"/>
              <a:gd name="connsiteX248" fmla="*/ 6338075 w 9144000"/>
              <a:gd name="connsiteY248" fmla="*/ 4102118 h 6858000"/>
              <a:gd name="connsiteX249" fmla="*/ 6338075 w 9144000"/>
              <a:gd name="connsiteY249" fmla="*/ 4548691 h 6858000"/>
              <a:gd name="connsiteX250" fmla="*/ 6338075 w 9144000"/>
              <a:gd name="connsiteY250" fmla="*/ 4995263 h 6858000"/>
              <a:gd name="connsiteX251" fmla="*/ 6839542 w 9144000"/>
              <a:gd name="connsiteY251" fmla="*/ 4995263 h 6858000"/>
              <a:gd name="connsiteX252" fmla="*/ 6839542 w 9144000"/>
              <a:gd name="connsiteY252" fmla="*/ 4837998 h 6858000"/>
              <a:gd name="connsiteX253" fmla="*/ 6886276 w 9144000"/>
              <a:gd name="connsiteY253" fmla="*/ 4631032 h 6858000"/>
              <a:gd name="connsiteX254" fmla="*/ 7079890 w 9144000"/>
              <a:gd name="connsiteY254" fmla="*/ 4582814 h 6858000"/>
              <a:gd name="connsiteX255" fmla="*/ 7201547 w 9144000"/>
              <a:gd name="connsiteY255" fmla="*/ 4582814 h 6858000"/>
              <a:gd name="connsiteX256" fmla="*/ 6924484 w 9144000"/>
              <a:gd name="connsiteY256" fmla="*/ 5012355 h 6858000"/>
              <a:gd name="connsiteX257" fmla="*/ 6656264 w 9144000"/>
              <a:gd name="connsiteY257" fmla="*/ 5428186 h 6858000"/>
              <a:gd name="connsiteX258" fmla="*/ 6317304 w 9144000"/>
              <a:gd name="connsiteY258" fmla="*/ 5953688 h 6858000"/>
              <a:gd name="connsiteX259" fmla="*/ 6317304 w 9144000"/>
              <a:gd name="connsiteY259" fmla="*/ 6360203 h 6858000"/>
              <a:gd name="connsiteX260" fmla="*/ 6878082 w 9144000"/>
              <a:gd name="connsiteY260" fmla="*/ 6360203 h 6858000"/>
              <a:gd name="connsiteX261" fmla="*/ 7473547 w 9144000"/>
              <a:gd name="connsiteY261" fmla="*/ 6360203 h 6858000"/>
              <a:gd name="connsiteX262" fmla="*/ 8051668 w 9144000"/>
              <a:gd name="connsiteY262" fmla="*/ 6360203 h 6858000"/>
              <a:gd name="connsiteX263" fmla="*/ 8051668 w 9144000"/>
              <a:gd name="connsiteY263" fmla="*/ 5889151 h 6858000"/>
              <a:gd name="connsiteX264" fmla="*/ 8051668 w 9144000"/>
              <a:gd name="connsiteY264" fmla="*/ 5418098 h 6858000"/>
              <a:gd name="connsiteX265" fmla="*/ 7532397 w 9144000"/>
              <a:gd name="connsiteY265" fmla="*/ 5418098 h 6858000"/>
              <a:gd name="connsiteX266" fmla="*/ 7532397 w 9144000"/>
              <a:gd name="connsiteY266" fmla="*/ 5573879 h 6858000"/>
              <a:gd name="connsiteX267" fmla="*/ 7479728 w 9144000"/>
              <a:gd name="connsiteY267" fmla="*/ 5812744 h 6858000"/>
              <a:gd name="connsiteX268" fmla="*/ 7286114 w 9144000"/>
              <a:gd name="connsiteY268" fmla="*/ 5873572 h 6858000"/>
              <a:gd name="connsiteX269" fmla="*/ 7164457 w 9144000"/>
              <a:gd name="connsiteY269" fmla="*/ 5873572 h 6858000"/>
              <a:gd name="connsiteX270" fmla="*/ 7472696 w 9144000"/>
              <a:gd name="connsiteY270" fmla="*/ 5388672 h 6858000"/>
              <a:gd name="connsiteX271" fmla="*/ 7780935 w 9144000"/>
              <a:gd name="connsiteY271" fmla="*/ 4903772 h 6858000"/>
              <a:gd name="connsiteX272" fmla="*/ 8036831 w 9144000"/>
              <a:gd name="connsiteY272" fmla="*/ 4501214 h 6858000"/>
              <a:gd name="connsiteX273" fmla="*/ 8036831 w 9144000"/>
              <a:gd name="connsiteY273" fmla="*/ 4102118 h 6858000"/>
              <a:gd name="connsiteX274" fmla="*/ 7487567 w 9144000"/>
              <a:gd name="connsiteY274" fmla="*/ 4102118 h 6858000"/>
              <a:gd name="connsiteX275" fmla="*/ 6938302 w 9144000"/>
              <a:gd name="connsiteY275" fmla="*/ 4102118 h 6858000"/>
              <a:gd name="connsiteX276" fmla="*/ 6338075 w 9144000"/>
              <a:gd name="connsiteY276" fmla="*/ 4102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9144000" h="6858000" fill="none" extrusionOk="0">
                <a:moveTo>
                  <a:pt x="0" y="0"/>
                </a:moveTo>
                <a:cubicBezTo>
                  <a:pt x="146704" y="-16298"/>
                  <a:pt x="383177" y="56972"/>
                  <a:pt x="480060" y="0"/>
                </a:cubicBezTo>
                <a:cubicBezTo>
                  <a:pt x="576943" y="-56972"/>
                  <a:pt x="850081" y="40090"/>
                  <a:pt x="960120" y="0"/>
                </a:cubicBezTo>
                <a:cubicBezTo>
                  <a:pt x="1070159" y="-40090"/>
                  <a:pt x="1427047" y="36329"/>
                  <a:pt x="1623060" y="0"/>
                </a:cubicBezTo>
                <a:cubicBezTo>
                  <a:pt x="1819073" y="-36329"/>
                  <a:pt x="2138689" y="33927"/>
                  <a:pt x="2377440" y="0"/>
                </a:cubicBezTo>
                <a:cubicBezTo>
                  <a:pt x="2616191" y="-33927"/>
                  <a:pt x="2739366" y="36719"/>
                  <a:pt x="2857500" y="0"/>
                </a:cubicBezTo>
                <a:cubicBezTo>
                  <a:pt x="2975634" y="-36719"/>
                  <a:pt x="3204358" y="9030"/>
                  <a:pt x="3429000" y="0"/>
                </a:cubicBezTo>
                <a:cubicBezTo>
                  <a:pt x="3653642" y="-9030"/>
                  <a:pt x="3595142" y="33636"/>
                  <a:pt x="3726180" y="0"/>
                </a:cubicBezTo>
                <a:cubicBezTo>
                  <a:pt x="3857218" y="-33636"/>
                  <a:pt x="3914775" y="14602"/>
                  <a:pt x="4023360" y="0"/>
                </a:cubicBezTo>
                <a:cubicBezTo>
                  <a:pt x="4131945" y="-14602"/>
                  <a:pt x="4246104" y="15210"/>
                  <a:pt x="4411980" y="0"/>
                </a:cubicBezTo>
                <a:cubicBezTo>
                  <a:pt x="4577856" y="-15210"/>
                  <a:pt x="4847973" y="11570"/>
                  <a:pt x="5074920" y="0"/>
                </a:cubicBezTo>
                <a:cubicBezTo>
                  <a:pt x="5301867" y="-11570"/>
                  <a:pt x="5453408" y="30705"/>
                  <a:pt x="5737860" y="0"/>
                </a:cubicBezTo>
                <a:cubicBezTo>
                  <a:pt x="6022312" y="-30705"/>
                  <a:pt x="6096910" y="27338"/>
                  <a:pt x="6217920" y="0"/>
                </a:cubicBezTo>
                <a:cubicBezTo>
                  <a:pt x="6338930" y="-27338"/>
                  <a:pt x="6639397" y="42508"/>
                  <a:pt x="6972300" y="0"/>
                </a:cubicBezTo>
                <a:cubicBezTo>
                  <a:pt x="7305203" y="-42508"/>
                  <a:pt x="7508749" y="80457"/>
                  <a:pt x="7726680" y="0"/>
                </a:cubicBezTo>
                <a:cubicBezTo>
                  <a:pt x="7944611" y="-80457"/>
                  <a:pt x="8010626" y="23073"/>
                  <a:pt x="8115300" y="0"/>
                </a:cubicBezTo>
                <a:cubicBezTo>
                  <a:pt x="8219974" y="-23073"/>
                  <a:pt x="8883977" y="57349"/>
                  <a:pt x="9144000" y="0"/>
                </a:cubicBezTo>
                <a:cubicBezTo>
                  <a:pt x="9182175" y="227796"/>
                  <a:pt x="9123951" y="559849"/>
                  <a:pt x="9144000" y="708660"/>
                </a:cubicBezTo>
                <a:cubicBezTo>
                  <a:pt x="9164049" y="857471"/>
                  <a:pt x="9123869" y="980205"/>
                  <a:pt x="9144000" y="1143000"/>
                </a:cubicBezTo>
                <a:cubicBezTo>
                  <a:pt x="9164131" y="1305795"/>
                  <a:pt x="9134461" y="1373166"/>
                  <a:pt x="9144000" y="1577340"/>
                </a:cubicBezTo>
                <a:cubicBezTo>
                  <a:pt x="9153539" y="1781514"/>
                  <a:pt x="9142300" y="1950189"/>
                  <a:pt x="9144000" y="2080260"/>
                </a:cubicBezTo>
                <a:cubicBezTo>
                  <a:pt x="9145700" y="2210331"/>
                  <a:pt x="9097997" y="2379109"/>
                  <a:pt x="9144000" y="2514600"/>
                </a:cubicBezTo>
                <a:cubicBezTo>
                  <a:pt x="9190003" y="2650091"/>
                  <a:pt x="9139668" y="2911548"/>
                  <a:pt x="9144000" y="3017520"/>
                </a:cubicBezTo>
                <a:cubicBezTo>
                  <a:pt x="9148332" y="3123492"/>
                  <a:pt x="9138475" y="3273060"/>
                  <a:pt x="9144000" y="3383280"/>
                </a:cubicBezTo>
                <a:cubicBezTo>
                  <a:pt x="9149525" y="3493500"/>
                  <a:pt x="9116260" y="3716557"/>
                  <a:pt x="9144000" y="3886200"/>
                </a:cubicBezTo>
                <a:cubicBezTo>
                  <a:pt x="9171740" y="4055843"/>
                  <a:pt x="9119553" y="4141173"/>
                  <a:pt x="9144000" y="4251960"/>
                </a:cubicBezTo>
                <a:cubicBezTo>
                  <a:pt x="9168447" y="4362747"/>
                  <a:pt x="9140285" y="4652538"/>
                  <a:pt x="9144000" y="4754880"/>
                </a:cubicBezTo>
                <a:cubicBezTo>
                  <a:pt x="9147715" y="4857222"/>
                  <a:pt x="9093608" y="5132775"/>
                  <a:pt x="9144000" y="5394960"/>
                </a:cubicBezTo>
                <a:cubicBezTo>
                  <a:pt x="9194392" y="5657145"/>
                  <a:pt x="9099966" y="5802310"/>
                  <a:pt x="9144000" y="5966460"/>
                </a:cubicBezTo>
                <a:cubicBezTo>
                  <a:pt x="9188034" y="6130610"/>
                  <a:pt x="9132880" y="6582420"/>
                  <a:pt x="9144000" y="6858000"/>
                </a:cubicBezTo>
                <a:cubicBezTo>
                  <a:pt x="8916205" y="6931935"/>
                  <a:pt x="8598262" y="6807028"/>
                  <a:pt x="8389620" y="6858000"/>
                </a:cubicBezTo>
                <a:cubicBezTo>
                  <a:pt x="8180978" y="6908972"/>
                  <a:pt x="8085092" y="6808036"/>
                  <a:pt x="7909560" y="6858000"/>
                </a:cubicBezTo>
                <a:cubicBezTo>
                  <a:pt x="7734028" y="6907964"/>
                  <a:pt x="7529038" y="6825505"/>
                  <a:pt x="7429500" y="6858000"/>
                </a:cubicBezTo>
                <a:cubicBezTo>
                  <a:pt x="7329962" y="6890495"/>
                  <a:pt x="7278596" y="6846283"/>
                  <a:pt x="7132320" y="6858000"/>
                </a:cubicBezTo>
                <a:cubicBezTo>
                  <a:pt x="6986044" y="6869717"/>
                  <a:pt x="6843078" y="6845309"/>
                  <a:pt x="6743700" y="6858000"/>
                </a:cubicBezTo>
                <a:cubicBezTo>
                  <a:pt x="6644322" y="6870691"/>
                  <a:pt x="6398113" y="6816750"/>
                  <a:pt x="6080760" y="6858000"/>
                </a:cubicBezTo>
                <a:cubicBezTo>
                  <a:pt x="5763407" y="6899250"/>
                  <a:pt x="5843710" y="6847869"/>
                  <a:pt x="5783580" y="6858000"/>
                </a:cubicBezTo>
                <a:cubicBezTo>
                  <a:pt x="5723450" y="6868131"/>
                  <a:pt x="5364901" y="6779049"/>
                  <a:pt x="5120640" y="6858000"/>
                </a:cubicBezTo>
                <a:cubicBezTo>
                  <a:pt x="4876379" y="6936951"/>
                  <a:pt x="4732107" y="6827977"/>
                  <a:pt x="4457700" y="6858000"/>
                </a:cubicBezTo>
                <a:cubicBezTo>
                  <a:pt x="4183293" y="6888023"/>
                  <a:pt x="4069441" y="6806960"/>
                  <a:pt x="3886200" y="6858000"/>
                </a:cubicBezTo>
                <a:cubicBezTo>
                  <a:pt x="3702959" y="6909040"/>
                  <a:pt x="3582439" y="6829758"/>
                  <a:pt x="3406140" y="6858000"/>
                </a:cubicBezTo>
                <a:cubicBezTo>
                  <a:pt x="3229841" y="6886242"/>
                  <a:pt x="2891173" y="6781143"/>
                  <a:pt x="2743200" y="6858000"/>
                </a:cubicBezTo>
                <a:cubicBezTo>
                  <a:pt x="2595227" y="6934857"/>
                  <a:pt x="2544635" y="6845211"/>
                  <a:pt x="2354580" y="6858000"/>
                </a:cubicBezTo>
                <a:cubicBezTo>
                  <a:pt x="2164525" y="6870789"/>
                  <a:pt x="2163602" y="6838914"/>
                  <a:pt x="2057400" y="6858000"/>
                </a:cubicBezTo>
                <a:cubicBezTo>
                  <a:pt x="1951198" y="6877086"/>
                  <a:pt x="1829132" y="6841759"/>
                  <a:pt x="1668780" y="6858000"/>
                </a:cubicBezTo>
                <a:cubicBezTo>
                  <a:pt x="1508428" y="6874241"/>
                  <a:pt x="1294410" y="6839375"/>
                  <a:pt x="1097280" y="6858000"/>
                </a:cubicBezTo>
                <a:cubicBezTo>
                  <a:pt x="900150" y="6876625"/>
                  <a:pt x="736591" y="6803604"/>
                  <a:pt x="617220" y="6858000"/>
                </a:cubicBezTo>
                <a:cubicBezTo>
                  <a:pt x="497849" y="6912396"/>
                  <a:pt x="306528" y="6828669"/>
                  <a:pt x="0" y="6858000"/>
                </a:cubicBezTo>
                <a:cubicBezTo>
                  <a:pt x="-17248" y="6747032"/>
                  <a:pt x="41048" y="6638306"/>
                  <a:pt x="0" y="6423660"/>
                </a:cubicBezTo>
                <a:cubicBezTo>
                  <a:pt x="-41048" y="6209014"/>
                  <a:pt x="25821" y="6170158"/>
                  <a:pt x="0" y="5989320"/>
                </a:cubicBezTo>
                <a:cubicBezTo>
                  <a:pt x="-25821" y="5808482"/>
                  <a:pt x="16973" y="5525070"/>
                  <a:pt x="0" y="5280660"/>
                </a:cubicBezTo>
                <a:cubicBezTo>
                  <a:pt x="-16973" y="5036250"/>
                  <a:pt x="13145" y="5088788"/>
                  <a:pt x="0" y="4914900"/>
                </a:cubicBezTo>
                <a:cubicBezTo>
                  <a:pt x="-13145" y="4741012"/>
                  <a:pt x="12681" y="4410773"/>
                  <a:pt x="0" y="4274820"/>
                </a:cubicBezTo>
                <a:cubicBezTo>
                  <a:pt x="-12681" y="4138867"/>
                  <a:pt x="65444" y="3723402"/>
                  <a:pt x="0" y="3566160"/>
                </a:cubicBezTo>
                <a:cubicBezTo>
                  <a:pt x="-65444" y="3408918"/>
                  <a:pt x="10631" y="3295400"/>
                  <a:pt x="0" y="3063240"/>
                </a:cubicBezTo>
                <a:cubicBezTo>
                  <a:pt x="-10631" y="2831080"/>
                  <a:pt x="14902" y="2582628"/>
                  <a:pt x="0" y="2423160"/>
                </a:cubicBezTo>
                <a:cubicBezTo>
                  <a:pt x="-14902" y="2263692"/>
                  <a:pt x="14557" y="1872438"/>
                  <a:pt x="0" y="1714500"/>
                </a:cubicBezTo>
                <a:cubicBezTo>
                  <a:pt x="-14557" y="1556562"/>
                  <a:pt x="2256" y="1377827"/>
                  <a:pt x="0" y="1280160"/>
                </a:cubicBezTo>
                <a:cubicBezTo>
                  <a:pt x="-2256" y="1182493"/>
                  <a:pt x="37619" y="1006037"/>
                  <a:pt x="0" y="914400"/>
                </a:cubicBezTo>
                <a:cubicBezTo>
                  <a:pt x="-37619" y="822763"/>
                  <a:pt x="27446" y="354585"/>
                  <a:pt x="0" y="0"/>
                </a:cubicBezTo>
                <a:close/>
                <a:moveTo>
                  <a:pt x="1603438" y="463568"/>
                </a:moveTo>
                <a:cubicBezTo>
                  <a:pt x="1661475" y="628630"/>
                  <a:pt x="1545300" y="780417"/>
                  <a:pt x="1603438" y="976162"/>
                </a:cubicBezTo>
                <a:cubicBezTo>
                  <a:pt x="1661576" y="1171907"/>
                  <a:pt x="1576629" y="1364111"/>
                  <a:pt x="1603438" y="1488756"/>
                </a:cubicBezTo>
                <a:cubicBezTo>
                  <a:pt x="1846951" y="1457047"/>
                  <a:pt x="1874102" y="1544480"/>
                  <a:pt x="2096004" y="1488756"/>
                </a:cubicBezTo>
                <a:cubicBezTo>
                  <a:pt x="2079119" y="1408167"/>
                  <a:pt x="2109601" y="1235383"/>
                  <a:pt x="2096004" y="1104496"/>
                </a:cubicBezTo>
                <a:cubicBezTo>
                  <a:pt x="2089620" y="1031967"/>
                  <a:pt x="2103220" y="996374"/>
                  <a:pt x="2125676" y="967260"/>
                </a:cubicBezTo>
                <a:cubicBezTo>
                  <a:pt x="2146167" y="950592"/>
                  <a:pt x="2181396" y="937109"/>
                  <a:pt x="2235465" y="926460"/>
                </a:cubicBezTo>
                <a:cubicBezTo>
                  <a:pt x="2249378" y="1079986"/>
                  <a:pt x="2204180" y="1314073"/>
                  <a:pt x="2235465" y="1543651"/>
                </a:cubicBezTo>
                <a:cubicBezTo>
                  <a:pt x="2266750" y="1773229"/>
                  <a:pt x="2189660" y="1874665"/>
                  <a:pt x="2235465" y="2113365"/>
                </a:cubicBezTo>
                <a:cubicBezTo>
                  <a:pt x="2234186" y="2177616"/>
                  <a:pt x="2227222" y="2229263"/>
                  <a:pt x="2209501" y="2255793"/>
                </a:cubicBezTo>
                <a:cubicBezTo>
                  <a:pt x="2199141" y="2282835"/>
                  <a:pt x="2169937" y="2303875"/>
                  <a:pt x="2116775" y="2321073"/>
                </a:cubicBezTo>
                <a:cubicBezTo>
                  <a:pt x="2164467" y="2407871"/>
                  <a:pt x="2115247" y="2546470"/>
                  <a:pt x="2116775" y="2721653"/>
                </a:cubicBezTo>
                <a:cubicBezTo>
                  <a:pt x="2209839" y="2699612"/>
                  <a:pt x="2339689" y="2754343"/>
                  <a:pt x="2557591" y="2721653"/>
                </a:cubicBezTo>
                <a:cubicBezTo>
                  <a:pt x="2775493" y="2688963"/>
                  <a:pt x="2922847" y="2758387"/>
                  <a:pt x="3035142" y="2721653"/>
                </a:cubicBezTo>
                <a:cubicBezTo>
                  <a:pt x="3029008" y="2546627"/>
                  <a:pt x="3074847" y="2492059"/>
                  <a:pt x="3035142" y="2321073"/>
                </a:cubicBezTo>
                <a:cubicBezTo>
                  <a:pt x="2991135" y="2296959"/>
                  <a:pt x="2957389" y="2281192"/>
                  <a:pt x="2940189" y="2253568"/>
                </a:cubicBezTo>
                <a:cubicBezTo>
                  <a:pt x="2917034" y="2228994"/>
                  <a:pt x="2904393" y="2185568"/>
                  <a:pt x="2913484" y="2113365"/>
                </a:cubicBezTo>
                <a:cubicBezTo>
                  <a:pt x="2890797" y="1893812"/>
                  <a:pt x="2920040" y="1663226"/>
                  <a:pt x="2913484" y="1519913"/>
                </a:cubicBezTo>
                <a:cubicBezTo>
                  <a:pt x="2906928" y="1376600"/>
                  <a:pt x="2956103" y="1103239"/>
                  <a:pt x="2913484" y="926460"/>
                </a:cubicBezTo>
                <a:cubicBezTo>
                  <a:pt x="2962329" y="932380"/>
                  <a:pt x="3006626" y="937735"/>
                  <a:pt x="3023273" y="967260"/>
                </a:cubicBezTo>
                <a:cubicBezTo>
                  <a:pt x="3041117" y="984481"/>
                  <a:pt x="3054590" y="1037941"/>
                  <a:pt x="3052945" y="1104496"/>
                </a:cubicBezTo>
                <a:cubicBezTo>
                  <a:pt x="3074574" y="1236319"/>
                  <a:pt x="3018613" y="1296813"/>
                  <a:pt x="3052945" y="1488756"/>
                </a:cubicBezTo>
                <a:cubicBezTo>
                  <a:pt x="3250720" y="1483576"/>
                  <a:pt x="3395402" y="1527575"/>
                  <a:pt x="3548478" y="1488756"/>
                </a:cubicBezTo>
                <a:cubicBezTo>
                  <a:pt x="3543119" y="1339315"/>
                  <a:pt x="3609073" y="1129641"/>
                  <a:pt x="3548478" y="955658"/>
                </a:cubicBezTo>
                <a:cubicBezTo>
                  <a:pt x="3487883" y="781675"/>
                  <a:pt x="3572062" y="607419"/>
                  <a:pt x="3548478" y="463568"/>
                </a:cubicBezTo>
                <a:cubicBezTo>
                  <a:pt x="3382631" y="487142"/>
                  <a:pt x="3176105" y="401062"/>
                  <a:pt x="3023317" y="463568"/>
                </a:cubicBezTo>
                <a:cubicBezTo>
                  <a:pt x="2870529" y="526074"/>
                  <a:pt x="2757282" y="403647"/>
                  <a:pt x="2517607" y="463568"/>
                </a:cubicBezTo>
                <a:cubicBezTo>
                  <a:pt x="2277932" y="523489"/>
                  <a:pt x="2215874" y="436143"/>
                  <a:pt x="2031347" y="463568"/>
                </a:cubicBezTo>
                <a:cubicBezTo>
                  <a:pt x="1846820" y="490993"/>
                  <a:pt x="1759876" y="435387"/>
                  <a:pt x="1603438" y="463568"/>
                </a:cubicBezTo>
                <a:close/>
                <a:moveTo>
                  <a:pt x="3750242" y="463568"/>
                </a:moveTo>
                <a:cubicBezTo>
                  <a:pt x="3782784" y="564174"/>
                  <a:pt x="3737012" y="750424"/>
                  <a:pt x="3750242" y="859697"/>
                </a:cubicBezTo>
                <a:cubicBezTo>
                  <a:pt x="3781441" y="876063"/>
                  <a:pt x="3809326" y="900332"/>
                  <a:pt x="3814039" y="926460"/>
                </a:cubicBezTo>
                <a:cubicBezTo>
                  <a:pt x="3823395" y="954076"/>
                  <a:pt x="3819854" y="1003179"/>
                  <a:pt x="3831842" y="1065922"/>
                </a:cubicBezTo>
                <a:cubicBezTo>
                  <a:pt x="3849258" y="1179146"/>
                  <a:pt x="3795292" y="1353368"/>
                  <a:pt x="3831842" y="1568695"/>
                </a:cubicBezTo>
                <a:cubicBezTo>
                  <a:pt x="3868392" y="1784022"/>
                  <a:pt x="3825920" y="1868984"/>
                  <a:pt x="3831842" y="2113365"/>
                </a:cubicBezTo>
                <a:cubicBezTo>
                  <a:pt x="3830983" y="2168364"/>
                  <a:pt x="3823612" y="2219959"/>
                  <a:pt x="3814039" y="2253568"/>
                </a:cubicBezTo>
                <a:cubicBezTo>
                  <a:pt x="3794394" y="2284071"/>
                  <a:pt x="3785528" y="2306438"/>
                  <a:pt x="3750242" y="2321073"/>
                </a:cubicBezTo>
                <a:cubicBezTo>
                  <a:pt x="3769429" y="2411464"/>
                  <a:pt x="3716833" y="2577553"/>
                  <a:pt x="3750242" y="2721653"/>
                </a:cubicBezTo>
                <a:cubicBezTo>
                  <a:pt x="3951383" y="2708599"/>
                  <a:pt x="3991268" y="2733162"/>
                  <a:pt x="4164709" y="2721653"/>
                </a:cubicBezTo>
                <a:cubicBezTo>
                  <a:pt x="4338150" y="2710144"/>
                  <a:pt x="4458537" y="2772887"/>
                  <a:pt x="4613715" y="2721653"/>
                </a:cubicBezTo>
                <a:cubicBezTo>
                  <a:pt x="4605865" y="2600113"/>
                  <a:pt x="4623692" y="2429353"/>
                  <a:pt x="4613715" y="2321073"/>
                </a:cubicBezTo>
                <a:cubicBezTo>
                  <a:pt x="4587174" y="2310500"/>
                  <a:pt x="4568513" y="2298374"/>
                  <a:pt x="4554370" y="2264695"/>
                </a:cubicBezTo>
                <a:cubicBezTo>
                  <a:pt x="4551518" y="2235499"/>
                  <a:pt x="4528647" y="2180686"/>
                  <a:pt x="4536566" y="2113365"/>
                </a:cubicBezTo>
                <a:cubicBezTo>
                  <a:pt x="4516683" y="1954867"/>
                  <a:pt x="4540787" y="1926071"/>
                  <a:pt x="4536566" y="1770646"/>
                </a:cubicBezTo>
                <a:cubicBezTo>
                  <a:pt x="4596280" y="1757496"/>
                  <a:pt x="4753334" y="1783962"/>
                  <a:pt x="4808071" y="1770646"/>
                </a:cubicBezTo>
                <a:cubicBezTo>
                  <a:pt x="4815343" y="1867627"/>
                  <a:pt x="4805206" y="2031288"/>
                  <a:pt x="4808071" y="2113365"/>
                </a:cubicBezTo>
                <a:cubicBezTo>
                  <a:pt x="4811143" y="2176600"/>
                  <a:pt x="4804104" y="2229576"/>
                  <a:pt x="4791009" y="2261728"/>
                </a:cubicBezTo>
                <a:cubicBezTo>
                  <a:pt x="4779653" y="2291215"/>
                  <a:pt x="4759484" y="2309934"/>
                  <a:pt x="4732405" y="2321073"/>
                </a:cubicBezTo>
                <a:cubicBezTo>
                  <a:pt x="4779574" y="2462273"/>
                  <a:pt x="4685751" y="2589550"/>
                  <a:pt x="4732405" y="2721653"/>
                </a:cubicBezTo>
                <a:cubicBezTo>
                  <a:pt x="4935664" y="2680873"/>
                  <a:pt x="5038032" y="2726001"/>
                  <a:pt x="5154780" y="2721653"/>
                </a:cubicBezTo>
                <a:cubicBezTo>
                  <a:pt x="5271528" y="2717305"/>
                  <a:pt x="5443770" y="2752154"/>
                  <a:pt x="5594395" y="2721653"/>
                </a:cubicBezTo>
                <a:cubicBezTo>
                  <a:pt x="5593213" y="2595850"/>
                  <a:pt x="5631109" y="2406894"/>
                  <a:pt x="5594395" y="2321073"/>
                </a:cubicBezTo>
                <a:cubicBezTo>
                  <a:pt x="5563363" y="2310979"/>
                  <a:pt x="5543879" y="2279255"/>
                  <a:pt x="5530599" y="2255793"/>
                </a:cubicBezTo>
                <a:cubicBezTo>
                  <a:pt x="5522974" y="2241004"/>
                  <a:pt x="5509101" y="2184477"/>
                  <a:pt x="5512795" y="2113365"/>
                </a:cubicBezTo>
                <a:cubicBezTo>
                  <a:pt x="5487853" y="1868154"/>
                  <a:pt x="5576866" y="1733336"/>
                  <a:pt x="5512795" y="1568695"/>
                </a:cubicBezTo>
                <a:cubicBezTo>
                  <a:pt x="5448724" y="1404054"/>
                  <a:pt x="5548244" y="1253177"/>
                  <a:pt x="5512795" y="1065922"/>
                </a:cubicBezTo>
                <a:cubicBezTo>
                  <a:pt x="5511220" y="997678"/>
                  <a:pt x="5522485" y="953040"/>
                  <a:pt x="5531341" y="924235"/>
                </a:cubicBezTo>
                <a:cubicBezTo>
                  <a:pt x="5541644" y="897240"/>
                  <a:pt x="5557566" y="870643"/>
                  <a:pt x="5594395" y="859697"/>
                </a:cubicBezTo>
                <a:cubicBezTo>
                  <a:pt x="5579928" y="696245"/>
                  <a:pt x="5605470" y="572089"/>
                  <a:pt x="5594395" y="463568"/>
                </a:cubicBezTo>
                <a:cubicBezTo>
                  <a:pt x="5483323" y="494587"/>
                  <a:pt x="5342892" y="443400"/>
                  <a:pt x="5189260" y="463568"/>
                </a:cubicBezTo>
                <a:cubicBezTo>
                  <a:pt x="5035629" y="483736"/>
                  <a:pt x="4856183" y="411665"/>
                  <a:pt x="4732405" y="463568"/>
                </a:cubicBezTo>
                <a:cubicBezTo>
                  <a:pt x="4750067" y="553040"/>
                  <a:pt x="4702788" y="778067"/>
                  <a:pt x="4732405" y="859697"/>
                </a:cubicBezTo>
                <a:cubicBezTo>
                  <a:pt x="4758370" y="876338"/>
                  <a:pt x="4777766" y="891367"/>
                  <a:pt x="4791751" y="919784"/>
                </a:cubicBezTo>
                <a:cubicBezTo>
                  <a:pt x="4807827" y="949844"/>
                  <a:pt x="4803997" y="999431"/>
                  <a:pt x="4808071" y="1065922"/>
                </a:cubicBezTo>
                <a:cubicBezTo>
                  <a:pt x="4826199" y="1169469"/>
                  <a:pt x="4789344" y="1273086"/>
                  <a:pt x="4808071" y="1335942"/>
                </a:cubicBezTo>
                <a:cubicBezTo>
                  <a:pt x="4723502" y="1349832"/>
                  <a:pt x="4628738" y="1304308"/>
                  <a:pt x="4536566" y="1335942"/>
                </a:cubicBezTo>
                <a:cubicBezTo>
                  <a:pt x="4526964" y="1251216"/>
                  <a:pt x="4542828" y="1146827"/>
                  <a:pt x="4536566" y="1065922"/>
                </a:cubicBezTo>
                <a:cubicBezTo>
                  <a:pt x="4533515" y="996277"/>
                  <a:pt x="4543878" y="945753"/>
                  <a:pt x="4553628" y="916817"/>
                </a:cubicBezTo>
                <a:cubicBezTo>
                  <a:pt x="4561799" y="890311"/>
                  <a:pt x="4584990" y="872885"/>
                  <a:pt x="4613715" y="859697"/>
                </a:cubicBezTo>
                <a:cubicBezTo>
                  <a:pt x="4610712" y="678766"/>
                  <a:pt x="4659879" y="559580"/>
                  <a:pt x="4613715" y="463568"/>
                </a:cubicBezTo>
                <a:cubicBezTo>
                  <a:pt x="4394003" y="508155"/>
                  <a:pt x="4349607" y="446632"/>
                  <a:pt x="4173344" y="463568"/>
                </a:cubicBezTo>
                <a:cubicBezTo>
                  <a:pt x="3997081" y="480504"/>
                  <a:pt x="3947698" y="460233"/>
                  <a:pt x="3750242" y="463568"/>
                </a:cubicBezTo>
                <a:close/>
                <a:moveTo>
                  <a:pt x="5855267" y="463568"/>
                </a:moveTo>
                <a:cubicBezTo>
                  <a:pt x="5882645" y="583051"/>
                  <a:pt x="5850567" y="732062"/>
                  <a:pt x="5855267" y="859697"/>
                </a:cubicBezTo>
                <a:cubicBezTo>
                  <a:pt x="5895226" y="871276"/>
                  <a:pt x="5914488" y="893887"/>
                  <a:pt x="5921289" y="927944"/>
                </a:cubicBezTo>
                <a:cubicBezTo>
                  <a:pt x="5920200" y="960396"/>
                  <a:pt x="5941472" y="993177"/>
                  <a:pt x="5939834" y="1065922"/>
                </a:cubicBezTo>
                <a:cubicBezTo>
                  <a:pt x="5983982" y="1263425"/>
                  <a:pt x="5881280" y="1353401"/>
                  <a:pt x="5939834" y="1579169"/>
                </a:cubicBezTo>
                <a:cubicBezTo>
                  <a:pt x="5998388" y="1804937"/>
                  <a:pt x="5920621" y="1914657"/>
                  <a:pt x="5939834" y="2113365"/>
                </a:cubicBezTo>
                <a:cubicBezTo>
                  <a:pt x="5938236" y="2180562"/>
                  <a:pt x="5936315" y="2217506"/>
                  <a:pt x="5921289" y="2251342"/>
                </a:cubicBezTo>
                <a:cubicBezTo>
                  <a:pt x="5916956" y="2278126"/>
                  <a:pt x="5892622" y="2308534"/>
                  <a:pt x="5855267" y="2321073"/>
                </a:cubicBezTo>
                <a:cubicBezTo>
                  <a:pt x="5891435" y="2512916"/>
                  <a:pt x="5842864" y="2599661"/>
                  <a:pt x="5855267" y="2721653"/>
                </a:cubicBezTo>
                <a:cubicBezTo>
                  <a:pt x="6085200" y="2664288"/>
                  <a:pt x="6252096" y="2786020"/>
                  <a:pt x="6435451" y="2721653"/>
                </a:cubicBezTo>
                <a:cubicBezTo>
                  <a:pt x="6618806" y="2657286"/>
                  <a:pt x="6787097" y="2764902"/>
                  <a:pt x="7032533" y="2721653"/>
                </a:cubicBezTo>
                <a:cubicBezTo>
                  <a:pt x="7277969" y="2678404"/>
                  <a:pt x="7416279" y="2756983"/>
                  <a:pt x="7545122" y="2721653"/>
                </a:cubicBezTo>
                <a:cubicBezTo>
                  <a:pt x="7540325" y="2567546"/>
                  <a:pt x="7588819" y="2449549"/>
                  <a:pt x="7545122" y="2301711"/>
                </a:cubicBezTo>
                <a:cubicBezTo>
                  <a:pt x="7501425" y="2153873"/>
                  <a:pt x="7565503" y="2026527"/>
                  <a:pt x="7545122" y="1898238"/>
                </a:cubicBezTo>
                <a:cubicBezTo>
                  <a:pt x="7421773" y="1924663"/>
                  <a:pt x="7295827" y="1874444"/>
                  <a:pt x="7228159" y="1898238"/>
                </a:cubicBezTo>
                <a:cubicBezTo>
                  <a:pt x="7160491" y="1922032"/>
                  <a:pt x="7050928" y="1868289"/>
                  <a:pt x="6898259" y="1898238"/>
                </a:cubicBezTo>
                <a:cubicBezTo>
                  <a:pt x="6900521" y="1910735"/>
                  <a:pt x="6902467" y="1919703"/>
                  <a:pt x="6900485" y="1931620"/>
                </a:cubicBezTo>
                <a:cubicBezTo>
                  <a:pt x="6898504" y="1944815"/>
                  <a:pt x="6898987" y="1961778"/>
                  <a:pt x="6901227" y="1979838"/>
                </a:cubicBezTo>
                <a:cubicBezTo>
                  <a:pt x="6902164" y="2081796"/>
                  <a:pt x="6895806" y="2133722"/>
                  <a:pt x="6855976" y="2180870"/>
                </a:cubicBezTo>
                <a:cubicBezTo>
                  <a:pt x="6823197" y="2219785"/>
                  <a:pt x="6776589" y="2238579"/>
                  <a:pt x="6699453" y="2237990"/>
                </a:cubicBezTo>
                <a:cubicBezTo>
                  <a:pt x="6684271" y="2237646"/>
                  <a:pt x="6671522" y="2239749"/>
                  <a:pt x="6662362" y="2237248"/>
                </a:cubicBezTo>
                <a:cubicBezTo>
                  <a:pt x="6654183" y="2238230"/>
                  <a:pt x="6645267" y="2237054"/>
                  <a:pt x="6640108" y="2235022"/>
                </a:cubicBezTo>
                <a:cubicBezTo>
                  <a:pt x="6631432" y="2063632"/>
                  <a:pt x="6644274" y="1903924"/>
                  <a:pt x="6638624" y="1779548"/>
                </a:cubicBezTo>
                <a:cubicBezTo>
                  <a:pt x="6859949" y="1747109"/>
                  <a:pt x="6900268" y="1818474"/>
                  <a:pt x="7086681" y="1779548"/>
                </a:cubicBezTo>
                <a:cubicBezTo>
                  <a:pt x="7044893" y="1670339"/>
                  <a:pt x="7097496" y="1454676"/>
                  <a:pt x="7086681" y="1341877"/>
                </a:cubicBezTo>
                <a:cubicBezTo>
                  <a:pt x="6896432" y="1361142"/>
                  <a:pt x="6795724" y="1340000"/>
                  <a:pt x="6638624" y="1341877"/>
                </a:cubicBezTo>
                <a:cubicBezTo>
                  <a:pt x="6631138" y="1179958"/>
                  <a:pt x="6667299" y="1024429"/>
                  <a:pt x="6638624" y="941297"/>
                </a:cubicBezTo>
                <a:cubicBezTo>
                  <a:pt x="6660586" y="940687"/>
                  <a:pt x="6675686" y="942154"/>
                  <a:pt x="6699453" y="941297"/>
                </a:cubicBezTo>
                <a:cubicBezTo>
                  <a:pt x="6785153" y="943530"/>
                  <a:pt x="6818644" y="960475"/>
                  <a:pt x="6856718" y="983580"/>
                </a:cubicBezTo>
                <a:cubicBezTo>
                  <a:pt x="6894883" y="1020500"/>
                  <a:pt x="6901861" y="1078491"/>
                  <a:pt x="6898259" y="1147521"/>
                </a:cubicBezTo>
                <a:cubicBezTo>
                  <a:pt x="6900501" y="1164751"/>
                  <a:pt x="6895383" y="1193087"/>
                  <a:pt x="6898259" y="1211317"/>
                </a:cubicBezTo>
                <a:cubicBezTo>
                  <a:pt x="7004405" y="1203520"/>
                  <a:pt x="7141732" y="1220828"/>
                  <a:pt x="7228159" y="1211317"/>
                </a:cubicBezTo>
                <a:cubicBezTo>
                  <a:pt x="7314586" y="1201806"/>
                  <a:pt x="7406626" y="1235773"/>
                  <a:pt x="7545122" y="1211317"/>
                </a:cubicBezTo>
                <a:cubicBezTo>
                  <a:pt x="7535918" y="1136645"/>
                  <a:pt x="7588549" y="921128"/>
                  <a:pt x="7545122" y="844920"/>
                </a:cubicBezTo>
                <a:cubicBezTo>
                  <a:pt x="7501695" y="768712"/>
                  <a:pt x="7553995" y="615063"/>
                  <a:pt x="7545122" y="463568"/>
                </a:cubicBezTo>
                <a:cubicBezTo>
                  <a:pt x="7339230" y="464750"/>
                  <a:pt x="7208728" y="415667"/>
                  <a:pt x="6964938" y="463568"/>
                </a:cubicBezTo>
                <a:cubicBezTo>
                  <a:pt x="6721148" y="511469"/>
                  <a:pt x="6493289" y="397704"/>
                  <a:pt x="6367856" y="463568"/>
                </a:cubicBezTo>
                <a:cubicBezTo>
                  <a:pt x="6242423" y="529432"/>
                  <a:pt x="6049489" y="405983"/>
                  <a:pt x="5855267" y="463568"/>
                </a:cubicBezTo>
                <a:close/>
                <a:moveTo>
                  <a:pt x="2067573" y="4057609"/>
                </a:moveTo>
                <a:cubicBezTo>
                  <a:pt x="1770786" y="4087609"/>
                  <a:pt x="1550652" y="4164801"/>
                  <a:pt x="1408841" y="4234161"/>
                </a:cubicBezTo>
                <a:cubicBezTo>
                  <a:pt x="1280191" y="4345328"/>
                  <a:pt x="1221725" y="4577722"/>
                  <a:pt x="1221903" y="4864704"/>
                </a:cubicBezTo>
                <a:cubicBezTo>
                  <a:pt x="1224735" y="5029980"/>
                  <a:pt x="1189442" y="5076732"/>
                  <a:pt x="1221903" y="5217926"/>
                </a:cubicBezTo>
                <a:cubicBezTo>
                  <a:pt x="1254364" y="5359120"/>
                  <a:pt x="1212896" y="5483496"/>
                  <a:pt x="1221903" y="5600584"/>
                </a:cubicBezTo>
                <a:cubicBezTo>
                  <a:pt x="1198811" y="5918456"/>
                  <a:pt x="1283577" y="6118950"/>
                  <a:pt x="1408099" y="6231127"/>
                </a:cubicBezTo>
                <a:cubicBezTo>
                  <a:pt x="1510307" y="6339920"/>
                  <a:pt x="1732258" y="6429468"/>
                  <a:pt x="2082409" y="6406196"/>
                </a:cubicBezTo>
                <a:cubicBezTo>
                  <a:pt x="2115296" y="6404719"/>
                  <a:pt x="2129541" y="6406213"/>
                  <a:pt x="2166976" y="6406196"/>
                </a:cubicBezTo>
                <a:cubicBezTo>
                  <a:pt x="2233973" y="6453753"/>
                  <a:pt x="2303701" y="6488068"/>
                  <a:pt x="2397681" y="6558268"/>
                </a:cubicBezTo>
                <a:cubicBezTo>
                  <a:pt x="2476631" y="6603618"/>
                  <a:pt x="2592892" y="6652629"/>
                  <a:pt x="2696632" y="6696987"/>
                </a:cubicBezTo>
                <a:cubicBezTo>
                  <a:pt x="2740616" y="6533420"/>
                  <a:pt x="2849528" y="6469260"/>
                  <a:pt x="2926595" y="6293440"/>
                </a:cubicBezTo>
                <a:cubicBezTo>
                  <a:pt x="2900581" y="6277656"/>
                  <a:pt x="2878769" y="6252021"/>
                  <a:pt x="2847962" y="6234836"/>
                </a:cubicBezTo>
                <a:cubicBezTo>
                  <a:pt x="2825884" y="6212617"/>
                  <a:pt x="2803082" y="6197189"/>
                  <a:pt x="2775264" y="6168815"/>
                </a:cubicBezTo>
                <a:cubicBezTo>
                  <a:pt x="2826837" y="6112227"/>
                  <a:pt x="2855562" y="6057650"/>
                  <a:pt x="2877635" y="5953688"/>
                </a:cubicBezTo>
                <a:cubicBezTo>
                  <a:pt x="2930532" y="5866176"/>
                  <a:pt x="2904991" y="5757115"/>
                  <a:pt x="2908791" y="5600584"/>
                </a:cubicBezTo>
                <a:cubicBezTo>
                  <a:pt x="2883649" y="5497272"/>
                  <a:pt x="2949557" y="5330651"/>
                  <a:pt x="2908791" y="5254720"/>
                </a:cubicBezTo>
                <a:cubicBezTo>
                  <a:pt x="2868025" y="5178789"/>
                  <a:pt x="2946513" y="4971044"/>
                  <a:pt x="2908791" y="4864704"/>
                </a:cubicBezTo>
                <a:cubicBezTo>
                  <a:pt x="2887013" y="4574237"/>
                  <a:pt x="2875947" y="4367281"/>
                  <a:pt x="2723338" y="4234161"/>
                </a:cubicBezTo>
                <a:cubicBezTo>
                  <a:pt x="2612519" y="4078249"/>
                  <a:pt x="2370157" y="4056605"/>
                  <a:pt x="2067573" y="4057609"/>
                </a:cubicBezTo>
                <a:close/>
                <a:moveTo>
                  <a:pt x="3155628" y="4102118"/>
                </a:moveTo>
                <a:cubicBezTo>
                  <a:pt x="3200209" y="4240718"/>
                  <a:pt x="3153774" y="4391993"/>
                  <a:pt x="3155628" y="4498247"/>
                </a:cubicBezTo>
                <a:cubicBezTo>
                  <a:pt x="3198901" y="4519788"/>
                  <a:pt x="3218461" y="4539206"/>
                  <a:pt x="3232776" y="4566494"/>
                </a:cubicBezTo>
                <a:cubicBezTo>
                  <a:pt x="3235551" y="4597486"/>
                  <a:pt x="3244212" y="4644729"/>
                  <a:pt x="3255031" y="4704472"/>
                </a:cubicBezTo>
                <a:cubicBezTo>
                  <a:pt x="3298410" y="4844719"/>
                  <a:pt x="3220570" y="4989961"/>
                  <a:pt x="3255031" y="5092872"/>
                </a:cubicBezTo>
                <a:cubicBezTo>
                  <a:pt x="3289492" y="5195783"/>
                  <a:pt x="3211347" y="5351196"/>
                  <a:pt x="3255031" y="5530854"/>
                </a:cubicBezTo>
                <a:cubicBezTo>
                  <a:pt x="3259306" y="5586538"/>
                  <a:pt x="3248500" y="5625550"/>
                  <a:pt x="3255031" y="5649544"/>
                </a:cubicBezTo>
                <a:cubicBezTo>
                  <a:pt x="3241340" y="5764847"/>
                  <a:pt x="3268581" y="5867667"/>
                  <a:pt x="3279510" y="5944045"/>
                </a:cubicBezTo>
                <a:cubicBezTo>
                  <a:pt x="3299550" y="6002822"/>
                  <a:pt x="3321643" y="6076307"/>
                  <a:pt x="3361852" y="6128757"/>
                </a:cubicBezTo>
                <a:cubicBezTo>
                  <a:pt x="3456334" y="6227726"/>
                  <a:pt x="3539198" y="6281641"/>
                  <a:pt x="3631873" y="6337207"/>
                </a:cubicBezTo>
                <a:cubicBezTo>
                  <a:pt x="3738952" y="6380936"/>
                  <a:pt x="3891104" y="6416430"/>
                  <a:pt x="4045806" y="6406196"/>
                </a:cubicBezTo>
                <a:cubicBezTo>
                  <a:pt x="4235656" y="6394012"/>
                  <a:pt x="4389209" y="6393115"/>
                  <a:pt x="4511665" y="6323112"/>
                </a:cubicBezTo>
                <a:cubicBezTo>
                  <a:pt x="4638904" y="6274065"/>
                  <a:pt x="4726258" y="6168205"/>
                  <a:pt x="4786137" y="6067928"/>
                </a:cubicBezTo>
                <a:cubicBezTo>
                  <a:pt x="4803367" y="6022149"/>
                  <a:pt x="4837999" y="5945253"/>
                  <a:pt x="4845482" y="5877281"/>
                </a:cubicBezTo>
                <a:cubicBezTo>
                  <a:pt x="4842318" y="5808102"/>
                  <a:pt x="4851341" y="5678743"/>
                  <a:pt x="4863286" y="5499698"/>
                </a:cubicBezTo>
                <a:cubicBezTo>
                  <a:pt x="4823918" y="5385912"/>
                  <a:pt x="4894338" y="5233201"/>
                  <a:pt x="4863286" y="5102085"/>
                </a:cubicBezTo>
                <a:cubicBezTo>
                  <a:pt x="4832234" y="4970969"/>
                  <a:pt x="4866373" y="4882761"/>
                  <a:pt x="4863286" y="4704472"/>
                </a:cubicBezTo>
                <a:cubicBezTo>
                  <a:pt x="4861810" y="4636896"/>
                  <a:pt x="4869257" y="4590684"/>
                  <a:pt x="4881831" y="4564269"/>
                </a:cubicBezTo>
                <a:cubicBezTo>
                  <a:pt x="4895543" y="4533720"/>
                  <a:pt x="4915600" y="4519798"/>
                  <a:pt x="4947853" y="4498247"/>
                </a:cubicBezTo>
                <a:cubicBezTo>
                  <a:pt x="4925270" y="4408644"/>
                  <a:pt x="4971883" y="4277351"/>
                  <a:pt x="4947853" y="4102118"/>
                </a:cubicBezTo>
                <a:cubicBezTo>
                  <a:pt x="4791167" y="4142012"/>
                  <a:pt x="4691317" y="4068340"/>
                  <a:pt x="4536991" y="4102118"/>
                </a:cubicBezTo>
                <a:cubicBezTo>
                  <a:pt x="4382665" y="4135896"/>
                  <a:pt x="4272747" y="4100566"/>
                  <a:pt x="4142242" y="4102118"/>
                </a:cubicBezTo>
                <a:cubicBezTo>
                  <a:pt x="4147038" y="4268494"/>
                  <a:pt x="4110210" y="4355475"/>
                  <a:pt x="4142242" y="4498247"/>
                </a:cubicBezTo>
                <a:cubicBezTo>
                  <a:pt x="4172480" y="4510655"/>
                  <a:pt x="4198467" y="4530921"/>
                  <a:pt x="4203812" y="4559818"/>
                </a:cubicBezTo>
                <a:cubicBezTo>
                  <a:pt x="4209003" y="4599615"/>
                  <a:pt x="4219407" y="4645030"/>
                  <a:pt x="4220874" y="4704472"/>
                </a:cubicBezTo>
                <a:cubicBezTo>
                  <a:pt x="4259337" y="4957322"/>
                  <a:pt x="4185037" y="5103223"/>
                  <a:pt x="4220874" y="5221369"/>
                </a:cubicBezTo>
                <a:cubicBezTo>
                  <a:pt x="4256711" y="5339515"/>
                  <a:pt x="4184602" y="5504861"/>
                  <a:pt x="4220874" y="5698504"/>
                </a:cubicBezTo>
                <a:cubicBezTo>
                  <a:pt x="4229212" y="5772062"/>
                  <a:pt x="4214655" y="5840581"/>
                  <a:pt x="4188976" y="5869121"/>
                </a:cubicBezTo>
                <a:cubicBezTo>
                  <a:pt x="4167181" y="5899755"/>
                  <a:pt x="4137614" y="5913582"/>
                  <a:pt x="4081413" y="5919565"/>
                </a:cubicBezTo>
                <a:cubicBezTo>
                  <a:pt x="4031597" y="5925533"/>
                  <a:pt x="3992967" y="5912817"/>
                  <a:pt x="3973849" y="5869863"/>
                </a:cubicBezTo>
                <a:cubicBezTo>
                  <a:pt x="3950718" y="5837838"/>
                  <a:pt x="3946420" y="5786917"/>
                  <a:pt x="3941951" y="5698504"/>
                </a:cubicBezTo>
                <a:cubicBezTo>
                  <a:pt x="3888364" y="5581706"/>
                  <a:pt x="3950603" y="5349577"/>
                  <a:pt x="3941951" y="5221369"/>
                </a:cubicBezTo>
                <a:cubicBezTo>
                  <a:pt x="3933299" y="5093162"/>
                  <a:pt x="3947777" y="4958647"/>
                  <a:pt x="3941951" y="4704472"/>
                </a:cubicBezTo>
                <a:cubicBezTo>
                  <a:pt x="3941833" y="4640885"/>
                  <a:pt x="3948558" y="4585108"/>
                  <a:pt x="3959013" y="4558334"/>
                </a:cubicBezTo>
                <a:cubicBezTo>
                  <a:pt x="3967148" y="4523246"/>
                  <a:pt x="3988688" y="4509433"/>
                  <a:pt x="4020584" y="4496763"/>
                </a:cubicBezTo>
                <a:cubicBezTo>
                  <a:pt x="3976455" y="4332786"/>
                  <a:pt x="4020742" y="4243238"/>
                  <a:pt x="4020584" y="4102118"/>
                </a:cubicBezTo>
                <a:cubicBezTo>
                  <a:pt x="3838170" y="4119377"/>
                  <a:pt x="3723282" y="4093414"/>
                  <a:pt x="3588106" y="4102118"/>
                </a:cubicBezTo>
                <a:cubicBezTo>
                  <a:pt x="3452930" y="4110822"/>
                  <a:pt x="3323022" y="4086792"/>
                  <a:pt x="3155628" y="4102118"/>
                </a:cubicBezTo>
                <a:close/>
                <a:moveTo>
                  <a:pt x="5197419" y="4102118"/>
                </a:moveTo>
                <a:cubicBezTo>
                  <a:pt x="5204582" y="4228747"/>
                  <a:pt x="5193408" y="4342518"/>
                  <a:pt x="5197419" y="4498247"/>
                </a:cubicBezTo>
                <a:cubicBezTo>
                  <a:pt x="5224938" y="4509962"/>
                  <a:pt x="5248355" y="4533314"/>
                  <a:pt x="5264182" y="4566494"/>
                </a:cubicBezTo>
                <a:cubicBezTo>
                  <a:pt x="5281808" y="4603822"/>
                  <a:pt x="5286357" y="4639333"/>
                  <a:pt x="5283470" y="4704472"/>
                </a:cubicBezTo>
                <a:cubicBezTo>
                  <a:pt x="5290441" y="4888551"/>
                  <a:pt x="5243274" y="5032707"/>
                  <a:pt x="5283470" y="5207245"/>
                </a:cubicBezTo>
                <a:cubicBezTo>
                  <a:pt x="5323666" y="5381783"/>
                  <a:pt x="5238669" y="5481322"/>
                  <a:pt x="5283470" y="5751915"/>
                </a:cubicBezTo>
                <a:cubicBezTo>
                  <a:pt x="5284422" y="5804925"/>
                  <a:pt x="5274205" y="5856192"/>
                  <a:pt x="5264182" y="5889892"/>
                </a:cubicBezTo>
                <a:cubicBezTo>
                  <a:pt x="5244311" y="5913175"/>
                  <a:pt x="5223980" y="5943114"/>
                  <a:pt x="5197419" y="5959623"/>
                </a:cubicBezTo>
                <a:cubicBezTo>
                  <a:pt x="5230526" y="6141610"/>
                  <a:pt x="5195496" y="6214947"/>
                  <a:pt x="5197419" y="6360203"/>
                </a:cubicBezTo>
                <a:cubicBezTo>
                  <a:pt x="5401023" y="6328472"/>
                  <a:pt x="5559111" y="6387352"/>
                  <a:pt x="5651054" y="6360203"/>
                </a:cubicBezTo>
                <a:cubicBezTo>
                  <a:pt x="5742998" y="6333054"/>
                  <a:pt x="5878801" y="6376550"/>
                  <a:pt x="6069794" y="6360203"/>
                </a:cubicBezTo>
                <a:cubicBezTo>
                  <a:pt x="6037478" y="6218120"/>
                  <a:pt x="6094393" y="6130994"/>
                  <a:pt x="6069794" y="5959623"/>
                </a:cubicBezTo>
                <a:cubicBezTo>
                  <a:pt x="6038174" y="5945457"/>
                  <a:pt x="6018791" y="5921628"/>
                  <a:pt x="6005998" y="5894343"/>
                </a:cubicBezTo>
                <a:cubicBezTo>
                  <a:pt x="5993925" y="5867860"/>
                  <a:pt x="5992578" y="5826000"/>
                  <a:pt x="5988194" y="5751915"/>
                </a:cubicBezTo>
                <a:cubicBezTo>
                  <a:pt x="5962661" y="5496270"/>
                  <a:pt x="5999127" y="5391315"/>
                  <a:pt x="5988194" y="5228194"/>
                </a:cubicBezTo>
                <a:cubicBezTo>
                  <a:pt x="5977261" y="5065073"/>
                  <a:pt x="6038373" y="4947554"/>
                  <a:pt x="5988194" y="4704472"/>
                </a:cubicBezTo>
                <a:cubicBezTo>
                  <a:pt x="5987518" y="4639458"/>
                  <a:pt x="5988863" y="4584179"/>
                  <a:pt x="6005998" y="4562785"/>
                </a:cubicBezTo>
                <a:cubicBezTo>
                  <a:pt x="6009429" y="4532259"/>
                  <a:pt x="6038630" y="4520328"/>
                  <a:pt x="6069794" y="4498247"/>
                </a:cubicBezTo>
                <a:cubicBezTo>
                  <a:pt x="6040103" y="4320361"/>
                  <a:pt x="6105049" y="4239745"/>
                  <a:pt x="6069794" y="4102118"/>
                </a:cubicBezTo>
                <a:cubicBezTo>
                  <a:pt x="5862707" y="4138450"/>
                  <a:pt x="5728222" y="4072016"/>
                  <a:pt x="5642330" y="4102118"/>
                </a:cubicBezTo>
                <a:cubicBezTo>
                  <a:pt x="5556438" y="4132220"/>
                  <a:pt x="5408458" y="4075215"/>
                  <a:pt x="5197419" y="4102118"/>
                </a:cubicBezTo>
                <a:close/>
                <a:moveTo>
                  <a:pt x="6338075" y="4102118"/>
                </a:moveTo>
                <a:cubicBezTo>
                  <a:pt x="6358991" y="4200655"/>
                  <a:pt x="6302031" y="4449188"/>
                  <a:pt x="6338075" y="4548691"/>
                </a:cubicBezTo>
                <a:cubicBezTo>
                  <a:pt x="6374119" y="4648194"/>
                  <a:pt x="6296297" y="4850558"/>
                  <a:pt x="6338075" y="4995263"/>
                </a:cubicBezTo>
                <a:cubicBezTo>
                  <a:pt x="6491787" y="4937848"/>
                  <a:pt x="6663521" y="5007303"/>
                  <a:pt x="6839542" y="4995263"/>
                </a:cubicBezTo>
                <a:cubicBezTo>
                  <a:pt x="6832682" y="4953312"/>
                  <a:pt x="6840019" y="4870443"/>
                  <a:pt x="6839542" y="4837998"/>
                </a:cubicBezTo>
                <a:cubicBezTo>
                  <a:pt x="6835417" y="4736611"/>
                  <a:pt x="6854898" y="4652711"/>
                  <a:pt x="6886276" y="4631032"/>
                </a:cubicBezTo>
                <a:cubicBezTo>
                  <a:pt x="6917423" y="4597109"/>
                  <a:pt x="6972599" y="4582374"/>
                  <a:pt x="7079890" y="4582814"/>
                </a:cubicBezTo>
                <a:cubicBezTo>
                  <a:pt x="7105616" y="4577045"/>
                  <a:pt x="7150527" y="4594405"/>
                  <a:pt x="7201547" y="4582814"/>
                </a:cubicBezTo>
                <a:cubicBezTo>
                  <a:pt x="7117344" y="4760645"/>
                  <a:pt x="6986434" y="4818185"/>
                  <a:pt x="6924484" y="5012355"/>
                </a:cubicBezTo>
                <a:cubicBezTo>
                  <a:pt x="6862534" y="5206525"/>
                  <a:pt x="6729673" y="5229402"/>
                  <a:pt x="6656264" y="5428186"/>
                </a:cubicBezTo>
                <a:cubicBezTo>
                  <a:pt x="6582855" y="5626970"/>
                  <a:pt x="6442963" y="5738998"/>
                  <a:pt x="6317304" y="5953688"/>
                </a:cubicBezTo>
                <a:cubicBezTo>
                  <a:pt x="6343553" y="6044144"/>
                  <a:pt x="6309034" y="6189977"/>
                  <a:pt x="6317304" y="6360203"/>
                </a:cubicBezTo>
                <a:cubicBezTo>
                  <a:pt x="6583292" y="6299821"/>
                  <a:pt x="6616258" y="6382352"/>
                  <a:pt x="6878082" y="6360203"/>
                </a:cubicBezTo>
                <a:cubicBezTo>
                  <a:pt x="7139906" y="6338054"/>
                  <a:pt x="7236483" y="6391312"/>
                  <a:pt x="7473547" y="6360203"/>
                </a:cubicBezTo>
                <a:cubicBezTo>
                  <a:pt x="7710612" y="6329094"/>
                  <a:pt x="7812872" y="6392130"/>
                  <a:pt x="8051668" y="6360203"/>
                </a:cubicBezTo>
                <a:cubicBezTo>
                  <a:pt x="8036614" y="6207595"/>
                  <a:pt x="8077064" y="6103639"/>
                  <a:pt x="8051668" y="5889151"/>
                </a:cubicBezTo>
                <a:cubicBezTo>
                  <a:pt x="8026272" y="5674663"/>
                  <a:pt x="8055947" y="5550310"/>
                  <a:pt x="8051668" y="5418098"/>
                </a:cubicBezTo>
                <a:cubicBezTo>
                  <a:pt x="7860307" y="5427961"/>
                  <a:pt x="7696873" y="5364609"/>
                  <a:pt x="7532397" y="5418098"/>
                </a:cubicBezTo>
                <a:cubicBezTo>
                  <a:pt x="7537441" y="5465243"/>
                  <a:pt x="7531511" y="5504616"/>
                  <a:pt x="7532397" y="5573879"/>
                </a:cubicBezTo>
                <a:cubicBezTo>
                  <a:pt x="7520225" y="5684573"/>
                  <a:pt x="7526343" y="5774993"/>
                  <a:pt x="7479728" y="5812744"/>
                </a:cubicBezTo>
                <a:cubicBezTo>
                  <a:pt x="7444387" y="5863138"/>
                  <a:pt x="7393861" y="5876564"/>
                  <a:pt x="7286114" y="5873572"/>
                </a:cubicBezTo>
                <a:cubicBezTo>
                  <a:pt x="7232784" y="5880663"/>
                  <a:pt x="7222549" y="5868781"/>
                  <a:pt x="7164457" y="5873572"/>
                </a:cubicBezTo>
                <a:cubicBezTo>
                  <a:pt x="7250035" y="5665620"/>
                  <a:pt x="7321956" y="5629251"/>
                  <a:pt x="7472696" y="5388672"/>
                </a:cubicBezTo>
                <a:cubicBezTo>
                  <a:pt x="7623436" y="5148093"/>
                  <a:pt x="7635375" y="5134264"/>
                  <a:pt x="7780935" y="4903772"/>
                </a:cubicBezTo>
                <a:cubicBezTo>
                  <a:pt x="7926495" y="4673280"/>
                  <a:pt x="7968119" y="4627008"/>
                  <a:pt x="8036831" y="4501214"/>
                </a:cubicBezTo>
                <a:cubicBezTo>
                  <a:pt x="8035918" y="4368167"/>
                  <a:pt x="8055083" y="4268356"/>
                  <a:pt x="8036831" y="4102118"/>
                </a:cubicBezTo>
                <a:cubicBezTo>
                  <a:pt x="7854819" y="4117904"/>
                  <a:pt x="7649367" y="4095661"/>
                  <a:pt x="7487567" y="4102118"/>
                </a:cubicBezTo>
                <a:cubicBezTo>
                  <a:pt x="7325767" y="4108575"/>
                  <a:pt x="7055642" y="4095633"/>
                  <a:pt x="6938302" y="4102118"/>
                </a:cubicBezTo>
                <a:cubicBezTo>
                  <a:pt x="6820963" y="4108603"/>
                  <a:pt x="6514331" y="4054556"/>
                  <a:pt x="6338075" y="4102118"/>
                </a:cubicBezTo>
                <a:close/>
              </a:path>
              <a:path w="9144000" h="6858000" stroke="0" extrusionOk="0">
                <a:moveTo>
                  <a:pt x="0" y="0"/>
                </a:moveTo>
                <a:cubicBezTo>
                  <a:pt x="152067" y="-67032"/>
                  <a:pt x="399956" y="26305"/>
                  <a:pt x="571500" y="0"/>
                </a:cubicBezTo>
                <a:cubicBezTo>
                  <a:pt x="743044" y="-26305"/>
                  <a:pt x="1137018" y="18229"/>
                  <a:pt x="1325880" y="0"/>
                </a:cubicBezTo>
                <a:cubicBezTo>
                  <a:pt x="1514742" y="-18229"/>
                  <a:pt x="1598039" y="11547"/>
                  <a:pt x="1805940" y="0"/>
                </a:cubicBezTo>
                <a:cubicBezTo>
                  <a:pt x="2013841" y="-11547"/>
                  <a:pt x="2305304" y="81460"/>
                  <a:pt x="2560320" y="0"/>
                </a:cubicBezTo>
                <a:cubicBezTo>
                  <a:pt x="2815336" y="-81460"/>
                  <a:pt x="2721948" y="8815"/>
                  <a:pt x="2857500" y="0"/>
                </a:cubicBezTo>
                <a:cubicBezTo>
                  <a:pt x="2993052" y="-8815"/>
                  <a:pt x="3348143" y="85044"/>
                  <a:pt x="3611880" y="0"/>
                </a:cubicBezTo>
                <a:cubicBezTo>
                  <a:pt x="3875617" y="-85044"/>
                  <a:pt x="4065460" y="54788"/>
                  <a:pt x="4274820" y="0"/>
                </a:cubicBezTo>
                <a:cubicBezTo>
                  <a:pt x="4484180" y="-54788"/>
                  <a:pt x="4622279" y="35341"/>
                  <a:pt x="4754880" y="0"/>
                </a:cubicBezTo>
                <a:cubicBezTo>
                  <a:pt x="4887481" y="-35341"/>
                  <a:pt x="5043014" y="61858"/>
                  <a:pt x="5326380" y="0"/>
                </a:cubicBezTo>
                <a:cubicBezTo>
                  <a:pt x="5609746" y="-61858"/>
                  <a:pt x="5488414" y="14552"/>
                  <a:pt x="5623560" y="0"/>
                </a:cubicBezTo>
                <a:cubicBezTo>
                  <a:pt x="5758706" y="-14552"/>
                  <a:pt x="6055872" y="68311"/>
                  <a:pt x="6195060" y="0"/>
                </a:cubicBezTo>
                <a:cubicBezTo>
                  <a:pt x="6334248" y="-68311"/>
                  <a:pt x="6567971" y="57233"/>
                  <a:pt x="6766560" y="0"/>
                </a:cubicBezTo>
                <a:cubicBezTo>
                  <a:pt x="6965149" y="-57233"/>
                  <a:pt x="6937534" y="25352"/>
                  <a:pt x="7063740" y="0"/>
                </a:cubicBezTo>
                <a:cubicBezTo>
                  <a:pt x="7189946" y="-25352"/>
                  <a:pt x="7292260" y="15431"/>
                  <a:pt x="7360920" y="0"/>
                </a:cubicBezTo>
                <a:cubicBezTo>
                  <a:pt x="7429580" y="-15431"/>
                  <a:pt x="7679467" y="5669"/>
                  <a:pt x="7840980" y="0"/>
                </a:cubicBezTo>
                <a:cubicBezTo>
                  <a:pt x="8002493" y="-5669"/>
                  <a:pt x="8295394" y="27854"/>
                  <a:pt x="8503920" y="0"/>
                </a:cubicBezTo>
                <a:cubicBezTo>
                  <a:pt x="8712446" y="-27854"/>
                  <a:pt x="8865189" y="12483"/>
                  <a:pt x="9144000" y="0"/>
                </a:cubicBezTo>
                <a:cubicBezTo>
                  <a:pt x="9152544" y="117312"/>
                  <a:pt x="9139973" y="279170"/>
                  <a:pt x="9144000" y="365760"/>
                </a:cubicBezTo>
                <a:cubicBezTo>
                  <a:pt x="9148027" y="452350"/>
                  <a:pt x="9108856" y="837613"/>
                  <a:pt x="9144000" y="1005840"/>
                </a:cubicBezTo>
                <a:cubicBezTo>
                  <a:pt x="9179144" y="1174067"/>
                  <a:pt x="9123382" y="1293942"/>
                  <a:pt x="9144000" y="1508760"/>
                </a:cubicBezTo>
                <a:cubicBezTo>
                  <a:pt x="9164618" y="1723578"/>
                  <a:pt x="9100607" y="1852534"/>
                  <a:pt x="9144000" y="2080260"/>
                </a:cubicBezTo>
                <a:cubicBezTo>
                  <a:pt x="9187393" y="2307986"/>
                  <a:pt x="9103836" y="2442277"/>
                  <a:pt x="9144000" y="2583180"/>
                </a:cubicBezTo>
                <a:cubicBezTo>
                  <a:pt x="9184164" y="2724083"/>
                  <a:pt x="9075819" y="3028083"/>
                  <a:pt x="9144000" y="3291840"/>
                </a:cubicBezTo>
                <a:cubicBezTo>
                  <a:pt x="9212181" y="3555597"/>
                  <a:pt x="9094061" y="3797718"/>
                  <a:pt x="9144000" y="4000500"/>
                </a:cubicBezTo>
                <a:cubicBezTo>
                  <a:pt x="9193939" y="4203282"/>
                  <a:pt x="9131443" y="4220695"/>
                  <a:pt x="9144000" y="4434840"/>
                </a:cubicBezTo>
                <a:cubicBezTo>
                  <a:pt x="9156557" y="4648985"/>
                  <a:pt x="9125348" y="4682546"/>
                  <a:pt x="9144000" y="4869180"/>
                </a:cubicBezTo>
                <a:cubicBezTo>
                  <a:pt x="9162652" y="5055814"/>
                  <a:pt x="9092932" y="5169932"/>
                  <a:pt x="9144000" y="5303520"/>
                </a:cubicBezTo>
                <a:cubicBezTo>
                  <a:pt x="9195068" y="5437108"/>
                  <a:pt x="9087189" y="5594646"/>
                  <a:pt x="9144000" y="5875020"/>
                </a:cubicBezTo>
                <a:cubicBezTo>
                  <a:pt x="9200811" y="6155394"/>
                  <a:pt x="9125873" y="6566308"/>
                  <a:pt x="9144000" y="6858000"/>
                </a:cubicBezTo>
                <a:cubicBezTo>
                  <a:pt x="8951014" y="6858748"/>
                  <a:pt x="8929450" y="6845696"/>
                  <a:pt x="8755380" y="6858000"/>
                </a:cubicBezTo>
                <a:cubicBezTo>
                  <a:pt x="8581310" y="6870304"/>
                  <a:pt x="8298771" y="6777075"/>
                  <a:pt x="8001000" y="6858000"/>
                </a:cubicBezTo>
                <a:cubicBezTo>
                  <a:pt x="7703229" y="6938925"/>
                  <a:pt x="7591649" y="6820898"/>
                  <a:pt x="7246620" y="6858000"/>
                </a:cubicBezTo>
                <a:cubicBezTo>
                  <a:pt x="6901591" y="6895102"/>
                  <a:pt x="7003424" y="6831217"/>
                  <a:pt x="6858000" y="6858000"/>
                </a:cubicBezTo>
                <a:cubicBezTo>
                  <a:pt x="6712576" y="6884783"/>
                  <a:pt x="6578023" y="6826214"/>
                  <a:pt x="6377940" y="6858000"/>
                </a:cubicBezTo>
                <a:cubicBezTo>
                  <a:pt x="6177857" y="6889786"/>
                  <a:pt x="5822961" y="6822728"/>
                  <a:pt x="5623560" y="6858000"/>
                </a:cubicBezTo>
                <a:cubicBezTo>
                  <a:pt x="5424159" y="6893272"/>
                  <a:pt x="5209618" y="6835048"/>
                  <a:pt x="4869180" y="6858000"/>
                </a:cubicBezTo>
                <a:cubicBezTo>
                  <a:pt x="4528742" y="6880952"/>
                  <a:pt x="4488071" y="6817877"/>
                  <a:pt x="4114800" y="6858000"/>
                </a:cubicBezTo>
                <a:cubicBezTo>
                  <a:pt x="3741529" y="6898123"/>
                  <a:pt x="3738658" y="6848730"/>
                  <a:pt x="3634740" y="6858000"/>
                </a:cubicBezTo>
                <a:cubicBezTo>
                  <a:pt x="3530822" y="6867270"/>
                  <a:pt x="3192758" y="6843078"/>
                  <a:pt x="2971800" y="6858000"/>
                </a:cubicBezTo>
                <a:cubicBezTo>
                  <a:pt x="2750842" y="6872922"/>
                  <a:pt x="2406363" y="6812072"/>
                  <a:pt x="2217420" y="6858000"/>
                </a:cubicBezTo>
                <a:cubicBezTo>
                  <a:pt x="2028477" y="6903928"/>
                  <a:pt x="1997428" y="6833071"/>
                  <a:pt x="1828800" y="6858000"/>
                </a:cubicBezTo>
                <a:cubicBezTo>
                  <a:pt x="1660172" y="6882929"/>
                  <a:pt x="1535359" y="6847165"/>
                  <a:pt x="1348740" y="6858000"/>
                </a:cubicBezTo>
                <a:cubicBezTo>
                  <a:pt x="1162121" y="6868835"/>
                  <a:pt x="999232" y="6845195"/>
                  <a:pt x="868680" y="6858000"/>
                </a:cubicBezTo>
                <a:cubicBezTo>
                  <a:pt x="738128" y="6870805"/>
                  <a:pt x="314060" y="6820630"/>
                  <a:pt x="0" y="6858000"/>
                </a:cubicBezTo>
                <a:cubicBezTo>
                  <a:pt x="-6013" y="6768166"/>
                  <a:pt x="8166" y="6652089"/>
                  <a:pt x="0" y="6492240"/>
                </a:cubicBezTo>
                <a:cubicBezTo>
                  <a:pt x="-8166" y="6332391"/>
                  <a:pt x="60792" y="6116462"/>
                  <a:pt x="0" y="5920740"/>
                </a:cubicBezTo>
                <a:cubicBezTo>
                  <a:pt x="-60792" y="5725018"/>
                  <a:pt x="20705" y="5725619"/>
                  <a:pt x="0" y="5554980"/>
                </a:cubicBezTo>
                <a:cubicBezTo>
                  <a:pt x="-20705" y="5384341"/>
                  <a:pt x="59940" y="5214710"/>
                  <a:pt x="0" y="5052060"/>
                </a:cubicBezTo>
                <a:cubicBezTo>
                  <a:pt x="-59940" y="4889410"/>
                  <a:pt x="23369" y="4766505"/>
                  <a:pt x="0" y="4686300"/>
                </a:cubicBezTo>
                <a:cubicBezTo>
                  <a:pt x="-23369" y="4606095"/>
                  <a:pt x="39566" y="4304728"/>
                  <a:pt x="0" y="3977640"/>
                </a:cubicBezTo>
                <a:cubicBezTo>
                  <a:pt x="-39566" y="3650552"/>
                  <a:pt x="24871" y="3642659"/>
                  <a:pt x="0" y="3474720"/>
                </a:cubicBezTo>
                <a:cubicBezTo>
                  <a:pt x="-24871" y="3306781"/>
                  <a:pt x="17566" y="3129027"/>
                  <a:pt x="0" y="2971800"/>
                </a:cubicBezTo>
                <a:cubicBezTo>
                  <a:pt x="-17566" y="2814573"/>
                  <a:pt x="16688" y="2730209"/>
                  <a:pt x="0" y="2537460"/>
                </a:cubicBezTo>
                <a:cubicBezTo>
                  <a:pt x="-16688" y="2344711"/>
                  <a:pt x="4492" y="2201373"/>
                  <a:pt x="0" y="1897380"/>
                </a:cubicBezTo>
                <a:cubicBezTo>
                  <a:pt x="-4492" y="1593387"/>
                  <a:pt x="39923" y="1616248"/>
                  <a:pt x="0" y="1394460"/>
                </a:cubicBezTo>
                <a:cubicBezTo>
                  <a:pt x="-39923" y="1172672"/>
                  <a:pt x="7043" y="1116308"/>
                  <a:pt x="0" y="1028700"/>
                </a:cubicBezTo>
                <a:cubicBezTo>
                  <a:pt x="-7043" y="941092"/>
                  <a:pt x="10087" y="223090"/>
                  <a:pt x="0" y="0"/>
                </a:cubicBezTo>
                <a:close/>
                <a:moveTo>
                  <a:pt x="1603438" y="463568"/>
                </a:moveTo>
                <a:cubicBezTo>
                  <a:pt x="1630695" y="576302"/>
                  <a:pt x="1557517" y="817468"/>
                  <a:pt x="1603438" y="945406"/>
                </a:cubicBezTo>
                <a:cubicBezTo>
                  <a:pt x="1649359" y="1073344"/>
                  <a:pt x="1560184" y="1233748"/>
                  <a:pt x="1603438" y="1488756"/>
                </a:cubicBezTo>
                <a:cubicBezTo>
                  <a:pt x="1794893" y="1449745"/>
                  <a:pt x="1867144" y="1503449"/>
                  <a:pt x="2096004" y="1488756"/>
                </a:cubicBezTo>
                <a:cubicBezTo>
                  <a:pt x="2069035" y="1390430"/>
                  <a:pt x="2099949" y="1219813"/>
                  <a:pt x="2096004" y="1104496"/>
                </a:cubicBezTo>
                <a:cubicBezTo>
                  <a:pt x="2097647" y="1033324"/>
                  <a:pt x="2110544" y="989089"/>
                  <a:pt x="2125676" y="967260"/>
                </a:cubicBezTo>
                <a:cubicBezTo>
                  <a:pt x="2152143" y="946307"/>
                  <a:pt x="2179085" y="921729"/>
                  <a:pt x="2235465" y="926460"/>
                </a:cubicBezTo>
                <a:cubicBezTo>
                  <a:pt x="2275514" y="1157669"/>
                  <a:pt x="2184452" y="1339118"/>
                  <a:pt x="2235465" y="1508043"/>
                </a:cubicBezTo>
                <a:cubicBezTo>
                  <a:pt x="2286478" y="1676968"/>
                  <a:pt x="2163974" y="1895955"/>
                  <a:pt x="2235465" y="2113365"/>
                </a:cubicBezTo>
                <a:cubicBezTo>
                  <a:pt x="2233178" y="2176200"/>
                  <a:pt x="2229548" y="2229108"/>
                  <a:pt x="2209501" y="2255793"/>
                </a:cubicBezTo>
                <a:cubicBezTo>
                  <a:pt x="2193291" y="2284103"/>
                  <a:pt x="2153424" y="2312028"/>
                  <a:pt x="2116775" y="2321073"/>
                </a:cubicBezTo>
                <a:cubicBezTo>
                  <a:pt x="2144766" y="2418640"/>
                  <a:pt x="2083229" y="2565131"/>
                  <a:pt x="2116775" y="2721653"/>
                </a:cubicBezTo>
                <a:cubicBezTo>
                  <a:pt x="2206652" y="2713036"/>
                  <a:pt x="2414847" y="2728493"/>
                  <a:pt x="2548407" y="2721653"/>
                </a:cubicBezTo>
                <a:cubicBezTo>
                  <a:pt x="2681967" y="2714813"/>
                  <a:pt x="2800003" y="2779617"/>
                  <a:pt x="3035142" y="2721653"/>
                </a:cubicBezTo>
                <a:cubicBezTo>
                  <a:pt x="3013530" y="2541859"/>
                  <a:pt x="3054620" y="2414387"/>
                  <a:pt x="3035142" y="2321073"/>
                </a:cubicBezTo>
                <a:cubicBezTo>
                  <a:pt x="2995500" y="2308740"/>
                  <a:pt x="2959717" y="2277963"/>
                  <a:pt x="2940189" y="2253568"/>
                </a:cubicBezTo>
                <a:cubicBezTo>
                  <a:pt x="2914445" y="2230555"/>
                  <a:pt x="2918994" y="2174858"/>
                  <a:pt x="2913484" y="2113365"/>
                </a:cubicBezTo>
                <a:cubicBezTo>
                  <a:pt x="2874276" y="1994977"/>
                  <a:pt x="2931144" y="1813518"/>
                  <a:pt x="2913484" y="1555520"/>
                </a:cubicBezTo>
                <a:cubicBezTo>
                  <a:pt x="2895824" y="1297523"/>
                  <a:pt x="2958143" y="1228266"/>
                  <a:pt x="2913484" y="926460"/>
                </a:cubicBezTo>
                <a:cubicBezTo>
                  <a:pt x="2963105" y="929666"/>
                  <a:pt x="2998864" y="945606"/>
                  <a:pt x="3023273" y="967260"/>
                </a:cubicBezTo>
                <a:cubicBezTo>
                  <a:pt x="3053151" y="997065"/>
                  <a:pt x="3053151" y="1048811"/>
                  <a:pt x="3052945" y="1104496"/>
                </a:cubicBezTo>
                <a:cubicBezTo>
                  <a:pt x="3058107" y="1206079"/>
                  <a:pt x="3052710" y="1358854"/>
                  <a:pt x="3052945" y="1488756"/>
                </a:cubicBezTo>
                <a:cubicBezTo>
                  <a:pt x="3236681" y="1431177"/>
                  <a:pt x="3319395" y="1512307"/>
                  <a:pt x="3548478" y="1488756"/>
                </a:cubicBezTo>
                <a:cubicBezTo>
                  <a:pt x="3546590" y="1357502"/>
                  <a:pt x="3576279" y="1113267"/>
                  <a:pt x="3548478" y="976162"/>
                </a:cubicBezTo>
                <a:cubicBezTo>
                  <a:pt x="3520677" y="839057"/>
                  <a:pt x="3589270" y="647080"/>
                  <a:pt x="3548478" y="463568"/>
                </a:cubicBezTo>
                <a:cubicBezTo>
                  <a:pt x="3360824" y="465477"/>
                  <a:pt x="3271741" y="426642"/>
                  <a:pt x="3120569" y="463568"/>
                </a:cubicBezTo>
                <a:cubicBezTo>
                  <a:pt x="2969397" y="500494"/>
                  <a:pt x="2734089" y="458468"/>
                  <a:pt x="2595408" y="463568"/>
                </a:cubicBezTo>
                <a:cubicBezTo>
                  <a:pt x="2456727" y="468668"/>
                  <a:pt x="2350779" y="422682"/>
                  <a:pt x="2109148" y="463568"/>
                </a:cubicBezTo>
                <a:cubicBezTo>
                  <a:pt x="1867517" y="504454"/>
                  <a:pt x="1747807" y="423124"/>
                  <a:pt x="1603438" y="463568"/>
                </a:cubicBezTo>
                <a:close/>
                <a:moveTo>
                  <a:pt x="3750242" y="463568"/>
                </a:moveTo>
                <a:cubicBezTo>
                  <a:pt x="3782168" y="581270"/>
                  <a:pt x="3709350" y="764999"/>
                  <a:pt x="3750242" y="859697"/>
                </a:cubicBezTo>
                <a:cubicBezTo>
                  <a:pt x="3777660" y="873426"/>
                  <a:pt x="3805435" y="899606"/>
                  <a:pt x="3814039" y="926460"/>
                </a:cubicBezTo>
                <a:cubicBezTo>
                  <a:pt x="3825331" y="951942"/>
                  <a:pt x="3825992" y="1012607"/>
                  <a:pt x="3831842" y="1065922"/>
                </a:cubicBezTo>
                <a:cubicBezTo>
                  <a:pt x="3840346" y="1275139"/>
                  <a:pt x="3818541" y="1428798"/>
                  <a:pt x="3831842" y="1558220"/>
                </a:cubicBezTo>
                <a:cubicBezTo>
                  <a:pt x="3845143" y="1687642"/>
                  <a:pt x="3824841" y="1918068"/>
                  <a:pt x="3831842" y="2113365"/>
                </a:cubicBezTo>
                <a:cubicBezTo>
                  <a:pt x="3837970" y="2184465"/>
                  <a:pt x="3831269" y="2223521"/>
                  <a:pt x="3814039" y="2253568"/>
                </a:cubicBezTo>
                <a:cubicBezTo>
                  <a:pt x="3804244" y="2275183"/>
                  <a:pt x="3784445" y="2299082"/>
                  <a:pt x="3750242" y="2321073"/>
                </a:cubicBezTo>
                <a:cubicBezTo>
                  <a:pt x="3784543" y="2482754"/>
                  <a:pt x="3708127" y="2572236"/>
                  <a:pt x="3750242" y="2721653"/>
                </a:cubicBezTo>
                <a:cubicBezTo>
                  <a:pt x="3907450" y="2682378"/>
                  <a:pt x="4001470" y="2731262"/>
                  <a:pt x="4164709" y="2721653"/>
                </a:cubicBezTo>
                <a:cubicBezTo>
                  <a:pt x="4327948" y="2712044"/>
                  <a:pt x="4521889" y="2761514"/>
                  <a:pt x="4613715" y="2721653"/>
                </a:cubicBezTo>
                <a:cubicBezTo>
                  <a:pt x="4578564" y="2566285"/>
                  <a:pt x="4615055" y="2483596"/>
                  <a:pt x="4613715" y="2321073"/>
                </a:cubicBezTo>
                <a:cubicBezTo>
                  <a:pt x="4585731" y="2308414"/>
                  <a:pt x="4569945" y="2296242"/>
                  <a:pt x="4554370" y="2264695"/>
                </a:cubicBezTo>
                <a:cubicBezTo>
                  <a:pt x="4536041" y="2237518"/>
                  <a:pt x="4540548" y="2182020"/>
                  <a:pt x="4536566" y="2113365"/>
                </a:cubicBezTo>
                <a:cubicBezTo>
                  <a:pt x="4519065" y="1977266"/>
                  <a:pt x="4568630" y="1929039"/>
                  <a:pt x="4536566" y="1770646"/>
                </a:cubicBezTo>
                <a:cubicBezTo>
                  <a:pt x="4657781" y="1750811"/>
                  <a:pt x="4705452" y="1784295"/>
                  <a:pt x="4808071" y="1770646"/>
                </a:cubicBezTo>
                <a:cubicBezTo>
                  <a:pt x="4823956" y="1849647"/>
                  <a:pt x="4781421" y="1953989"/>
                  <a:pt x="4808071" y="2113365"/>
                </a:cubicBezTo>
                <a:cubicBezTo>
                  <a:pt x="4808606" y="2191033"/>
                  <a:pt x="4804105" y="2234291"/>
                  <a:pt x="4791009" y="2261728"/>
                </a:cubicBezTo>
                <a:cubicBezTo>
                  <a:pt x="4782927" y="2290252"/>
                  <a:pt x="4755983" y="2307257"/>
                  <a:pt x="4732405" y="2321073"/>
                </a:cubicBezTo>
                <a:cubicBezTo>
                  <a:pt x="4747065" y="2490751"/>
                  <a:pt x="4721686" y="2549843"/>
                  <a:pt x="4732405" y="2721653"/>
                </a:cubicBezTo>
                <a:cubicBezTo>
                  <a:pt x="4950740" y="2714987"/>
                  <a:pt x="5038734" y="2753825"/>
                  <a:pt x="5180640" y="2721653"/>
                </a:cubicBezTo>
                <a:cubicBezTo>
                  <a:pt x="5322546" y="2689481"/>
                  <a:pt x="5460363" y="2757677"/>
                  <a:pt x="5594395" y="2721653"/>
                </a:cubicBezTo>
                <a:cubicBezTo>
                  <a:pt x="5588830" y="2522173"/>
                  <a:pt x="5608527" y="2408485"/>
                  <a:pt x="5594395" y="2321073"/>
                </a:cubicBezTo>
                <a:cubicBezTo>
                  <a:pt x="5568049" y="2297634"/>
                  <a:pt x="5537481" y="2282361"/>
                  <a:pt x="5530599" y="2255793"/>
                </a:cubicBezTo>
                <a:cubicBezTo>
                  <a:pt x="5520550" y="2225305"/>
                  <a:pt x="5509972" y="2168667"/>
                  <a:pt x="5512795" y="2113365"/>
                </a:cubicBezTo>
                <a:cubicBezTo>
                  <a:pt x="5482225" y="1990158"/>
                  <a:pt x="5532329" y="1772582"/>
                  <a:pt x="5512795" y="1621067"/>
                </a:cubicBezTo>
                <a:cubicBezTo>
                  <a:pt x="5493261" y="1469552"/>
                  <a:pt x="5569280" y="1337179"/>
                  <a:pt x="5512795" y="1065922"/>
                </a:cubicBezTo>
                <a:cubicBezTo>
                  <a:pt x="5511635" y="1000480"/>
                  <a:pt x="5527351" y="956245"/>
                  <a:pt x="5531341" y="924235"/>
                </a:cubicBezTo>
                <a:cubicBezTo>
                  <a:pt x="5543582" y="894779"/>
                  <a:pt x="5563492" y="880592"/>
                  <a:pt x="5594395" y="859697"/>
                </a:cubicBezTo>
                <a:cubicBezTo>
                  <a:pt x="5581845" y="705566"/>
                  <a:pt x="5622484" y="642287"/>
                  <a:pt x="5594395" y="463568"/>
                </a:cubicBezTo>
                <a:cubicBezTo>
                  <a:pt x="5419507" y="463669"/>
                  <a:pt x="5302028" y="441716"/>
                  <a:pt x="5189260" y="463568"/>
                </a:cubicBezTo>
                <a:cubicBezTo>
                  <a:pt x="5076493" y="485420"/>
                  <a:pt x="4882025" y="442843"/>
                  <a:pt x="4732405" y="463568"/>
                </a:cubicBezTo>
                <a:cubicBezTo>
                  <a:pt x="4732926" y="654098"/>
                  <a:pt x="4709358" y="694994"/>
                  <a:pt x="4732405" y="859697"/>
                </a:cubicBezTo>
                <a:cubicBezTo>
                  <a:pt x="4755337" y="869578"/>
                  <a:pt x="4781993" y="889576"/>
                  <a:pt x="4791751" y="919784"/>
                </a:cubicBezTo>
                <a:cubicBezTo>
                  <a:pt x="4801749" y="947710"/>
                  <a:pt x="4809756" y="1002669"/>
                  <a:pt x="4808071" y="1065922"/>
                </a:cubicBezTo>
                <a:cubicBezTo>
                  <a:pt x="4816011" y="1167172"/>
                  <a:pt x="4796754" y="1215495"/>
                  <a:pt x="4808071" y="1335942"/>
                </a:cubicBezTo>
                <a:cubicBezTo>
                  <a:pt x="4689825" y="1368293"/>
                  <a:pt x="4591763" y="1312243"/>
                  <a:pt x="4536566" y="1335942"/>
                </a:cubicBezTo>
                <a:cubicBezTo>
                  <a:pt x="4522955" y="1218260"/>
                  <a:pt x="4561716" y="1197932"/>
                  <a:pt x="4536566" y="1065922"/>
                </a:cubicBezTo>
                <a:cubicBezTo>
                  <a:pt x="4535246" y="988384"/>
                  <a:pt x="4543417" y="939302"/>
                  <a:pt x="4553628" y="916817"/>
                </a:cubicBezTo>
                <a:cubicBezTo>
                  <a:pt x="4566769" y="893234"/>
                  <a:pt x="4584907" y="877800"/>
                  <a:pt x="4613715" y="859697"/>
                </a:cubicBezTo>
                <a:cubicBezTo>
                  <a:pt x="4612009" y="778546"/>
                  <a:pt x="4639309" y="615523"/>
                  <a:pt x="4613715" y="463568"/>
                </a:cubicBezTo>
                <a:cubicBezTo>
                  <a:pt x="4494815" y="468655"/>
                  <a:pt x="4314966" y="437797"/>
                  <a:pt x="4173344" y="463568"/>
                </a:cubicBezTo>
                <a:cubicBezTo>
                  <a:pt x="4031722" y="489339"/>
                  <a:pt x="3897801" y="421286"/>
                  <a:pt x="3750242" y="463568"/>
                </a:cubicBezTo>
                <a:close/>
                <a:moveTo>
                  <a:pt x="5855267" y="463568"/>
                </a:moveTo>
                <a:cubicBezTo>
                  <a:pt x="5856234" y="602399"/>
                  <a:pt x="5813437" y="768420"/>
                  <a:pt x="5855267" y="859697"/>
                </a:cubicBezTo>
                <a:cubicBezTo>
                  <a:pt x="5888581" y="876011"/>
                  <a:pt x="5915216" y="895893"/>
                  <a:pt x="5921289" y="927944"/>
                </a:cubicBezTo>
                <a:cubicBezTo>
                  <a:pt x="5939471" y="964015"/>
                  <a:pt x="5938979" y="1000666"/>
                  <a:pt x="5939834" y="1065922"/>
                </a:cubicBezTo>
                <a:cubicBezTo>
                  <a:pt x="5975008" y="1258636"/>
                  <a:pt x="5880521" y="1500941"/>
                  <a:pt x="5939834" y="1610592"/>
                </a:cubicBezTo>
                <a:cubicBezTo>
                  <a:pt x="5999147" y="1720243"/>
                  <a:pt x="5913733" y="1957754"/>
                  <a:pt x="5939834" y="2113365"/>
                </a:cubicBezTo>
                <a:cubicBezTo>
                  <a:pt x="5934484" y="2174842"/>
                  <a:pt x="5939743" y="2214619"/>
                  <a:pt x="5921289" y="2251342"/>
                </a:cubicBezTo>
                <a:cubicBezTo>
                  <a:pt x="5914011" y="2278610"/>
                  <a:pt x="5888152" y="2305458"/>
                  <a:pt x="5855267" y="2321073"/>
                </a:cubicBezTo>
                <a:cubicBezTo>
                  <a:pt x="5900793" y="2490724"/>
                  <a:pt x="5816144" y="2590883"/>
                  <a:pt x="5855267" y="2721653"/>
                </a:cubicBezTo>
                <a:cubicBezTo>
                  <a:pt x="5997691" y="2705955"/>
                  <a:pt x="6136514" y="2747525"/>
                  <a:pt x="6384755" y="2721653"/>
                </a:cubicBezTo>
                <a:cubicBezTo>
                  <a:pt x="6632996" y="2695781"/>
                  <a:pt x="6759466" y="2746556"/>
                  <a:pt x="6948040" y="2721653"/>
                </a:cubicBezTo>
                <a:cubicBezTo>
                  <a:pt x="7136615" y="2696750"/>
                  <a:pt x="7291189" y="2729746"/>
                  <a:pt x="7545122" y="2721653"/>
                </a:cubicBezTo>
                <a:cubicBezTo>
                  <a:pt x="7539923" y="2586125"/>
                  <a:pt x="7567213" y="2499936"/>
                  <a:pt x="7545122" y="2326414"/>
                </a:cubicBezTo>
                <a:cubicBezTo>
                  <a:pt x="7523031" y="2152892"/>
                  <a:pt x="7595466" y="2012684"/>
                  <a:pt x="7545122" y="1898238"/>
                </a:cubicBezTo>
                <a:cubicBezTo>
                  <a:pt x="7433069" y="1903540"/>
                  <a:pt x="7356941" y="1867981"/>
                  <a:pt x="7234628" y="1898238"/>
                </a:cubicBezTo>
                <a:cubicBezTo>
                  <a:pt x="7112315" y="1928495"/>
                  <a:pt x="7002865" y="1879762"/>
                  <a:pt x="6898259" y="1898238"/>
                </a:cubicBezTo>
                <a:cubicBezTo>
                  <a:pt x="6900506" y="1911740"/>
                  <a:pt x="6897218" y="1918734"/>
                  <a:pt x="6900485" y="1931620"/>
                </a:cubicBezTo>
                <a:cubicBezTo>
                  <a:pt x="6898744" y="1945626"/>
                  <a:pt x="6904094" y="1962649"/>
                  <a:pt x="6901227" y="1979838"/>
                </a:cubicBezTo>
                <a:cubicBezTo>
                  <a:pt x="6897634" y="2085543"/>
                  <a:pt x="6891577" y="2154755"/>
                  <a:pt x="6855976" y="2180870"/>
                </a:cubicBezTo>
                <a:cubicBezTo>
                  <a:pt x="6827426" y="2211972"/>
                  <a:pt x="6768592" y="2239503"/>
                  <a:pt x="6699453" y="2237990"/>
                </a:cubicBezTo>
                <a:cubicBezTo>
                  <a:pt x="6684114" y="2238179"/>
                  <a:pt x="6672433" y="2238228"/>
                  <a:pt x="6662362" y="2237248"/>
                </a:cubicBezTo>
                <a:cubicBezTo>
                  <a:pt x="6653535" y="2236603"/>
                  <a:pt x="6645762" y="2235631"/>
                  <a:pt x="6640108" y="2235022"/>
                </a:cubicBezTo>
                <a:cubicBezTo>
                  <a:pt x="6669257" y="2068279"/>
                  <a:pt x="6637269" y="1890331"/>
                  <a:pt x="6638624" y="1779548"/>
                </a:cubicBezTo>
                <a:cubicBezTo>
                  <a:pt x="6849824" y="1730923"/>
                  <a:pt x="6950327" y="1809885"/>
                  <a:pt x="7086681" y="1779548"/>
                </a:cubicBezTo>
                <a:cubicBezTo>
                  <a:pt x="7075933" y="1601440"/>
                  <a:pt x="7092501" y="1554187"/>
                  <a:pt x="7086681" y="1341877"/>
                </a:cubicBezTo>
                <a:cubicBezTo>
                  <a:pt x="6904059" y="1345761"/>
                  <a:pt x="6842911" y="1335786"/>
                  <a:pt x="6638624" y="1341877"/>
                </a:cubicBezTo>
                <a:cubicBezTo>
                  <a:pt x="6619565" y="1177211"/>
                  <a:pt x="6641994" y="1037284"/>
                  <a:pt x="6638624" y="941297"/>
                </a:cubicBezTo>
                <a:cubicBezTo>
                  <a:pt x="6658646" y="941236"/>
                  <a:pt x="6677329" y="941714"/>
                  <a:pt x="6699453" y="941297"/>
                </a:cubicBezTo>
                <a:cubicBezTo>
                  <a:pt x="6777524" y="940478"/>
                  <a:pt x="6828230" y="953853"/>
                  <a:pt x="6856718" y="983580"/>
                </a:cubicBezTo>
                <a:cubicBezTo>
                  <a:pt x="6885507" y="1010820"/>
                  <a:pt x="6902438" y="1066218"/>
                  <a:pt x="6898259" y="1147521"/>
                </a:cubicBezTo>
                <a:cubicBezTo>
                  <a:pt x="6905514" y="1165207"/>
                  <a:pt x="6896925" y="1179774"/>
                  <a:pt x="6898259" y="1211317"/>
                </a:cubicBezTo>
                <a:cubicBezTo>
                  <a:pt x="6976400" y="1206176"/>
                  <a:pt x="7066870" y="1215600"/>
                  <a:pt x="7228159" y="1211317"/>
                </a:cubicBezTo>
                <a:cubicBezTo>
                  <a:pt x="7389448" y="1207034"/>
                  <a:pt x="7408825" y="1237021"/>
                  <a:pt x="7545122" y="1211317"/>
                </a:cubicBezTo>
                <a:cubicBezTo>
                  <a:pt x="7523489" y="1077686"/>
                  <a:pt x="7563933" y="928736"/>
                  <a:pt x="7545122" y="829965"/>
                </a:cubicBezTo>
                <a:cubicBezTo>
                  <a:pt x="7526311" y="731194"/>
                  <a:pt x="7548501" y="552608"/>
                  <a:pt x="7545122" y="463568"/>
                </a:cubicBezTo>
                <a:cubicBezTo>
                  <a:pt x="7359437" y="486474"/>
                  <a:pt x="7222792" y="424629"/>
                  <a:pt x="6998736" y="463568"/>
                </a:cubicBezTo>
                <a:cubicBezTo>
                  <a:pt x="6774680" y="502507"/>
                  <a:pt x="6679893" y="411228"/>
                  <a:pt x="6452349" y="463568"/>
                </a:cubicBezTo>
                <a:cubicBezTo>
                  <a:pt x="6224805" y="515908"/>
                  <a:pt x="6079395" y="432258"/>
                  <a:pt x="5855267" y="463568"/>
                </a:cubicBezTo>
                <a:close/>
                <a:moveTo>
                  <a:pt x="2067573" y="4057609"/>
                </a:moveTo>
                <a:cubicBezTo>
                  <a:pt x="1734435" y="4067720"/>
                  <a:pt x="1550021" y="4118146"/>
                  <a:pt x="1408841" y="4234161"/>
                </a:cubicBezTo>
                <a:cubicBezTo>
                  <a:pt x="1288459" y="4353982"/>
                  <a:pt x="1236734" y="4578603"/>
                  <a:pt x="1221903" y="4864704"/>
                </a:cubicBezTo>
                <a:cubicBezTo>
                  <a:pt x="1232002" y="4945772"/>
                  <a:pt x="1200742" y="5070480"/>
                  <a:pt x="1221903" y="5232644"/>
                </a:cubicBezTo>
                <a:cubicBezTo>
                  <a:pt x="1243064" y="5394808"/>
                  <a:pt x="1189790" y="5461759"/>
                  <a:pt x="1221903" y="5600584"/>
                </a:cubicBezTo>
                <a:cubicBezTo>
                  <a:pt x="1228296" y="5914380"/>
                  <a:pt x="1257965" y="6149231"/>
                  <a:pt x="1408099" y="6231127"/>
                </a:cubicBezTo>
                <a:cubicBezTo>
                  <a:pt x="1497756" y="6385841"/>
                  <a:pt x="1787392" y="6401725"/>
                  <a:pt x="2082409" y="6406196"/>
                </a:cubicBezTo>
                <a:cubicBezTo>
                  <a:pt x="2114179" y="6397101"/>
                  <a:pt x="2131761" y="6407959"/>
                  <a:pt x="2166976" y="6406196"/>
                </a:cubicBezTo>
                <a:cubicBezTo>
                  <a:pt x="2221896" y="6449232"/>
                  <a:pt x="2316716" y="6534853"/>
                  <a:pt x="2397681" y="6558268"/>
                </a:cubicBezTo>
                <a:cubicBezTo>
                  <a:pt x="2487968" y="6595343"/>
                  <a:pt x="2596943" y="6631409"/>
                  <a:pt x="2696632" y="6696987"/>
                </a:cubicBezTo>
                <a:cubicBezTo>
                  <a:pt x="2708856" y="6587131"/>
                  <a:pt x="2854418" y="6490989"/>
                  <a:pt x="2926595" y="6293440"/>
                </a:cubicBezTo>
                <a:cubicBezTo>
                  <a:pt x="2894894" y="6277518"/>
                  <a:pt x="2875100" y="6253600"/>
                  <a:pt x="2847962" y="6234836"/>
                </a:cubicBezTo>
                <a:cubicBezTo>
                  <a:pt x="2823442" y="6212218"/>
                  <a:pt x="2802401" y="6188358"/>
                  <a:pt x="2775264" y="6168815"/>
                </a:cubicBezTo>
                <a:cubicBezTo>
                  <a:pt x="2822623" y="6130052"/>
                  <a:pt x="2850836" y="6035419"/>
                  <a:pt x="2877635" y="5953688"/>
                </a:cubicBezTo>
                <a:cubicBezTo>
                  <a:pt x="2914207" y="5895274"/>
                  <a:pt x="2918263" y="5752245"/>
                  <a:pt x="2908791" y="5600584"/>
                </a:cubicBezTo>
                <a:cubicBezTo>
                  <a:pt x="2864813" y="5461997"/>
                  <a:pt x="2936180" y="5355294"/>
                  <a:pt x="2908791" y="5232644"/>
                </a:cubicBezTo>
                <a:cubicBezTo>
                  <a:pt x="2881402" y="5109994"/>
                  <a:pt x="2913467" y="4989506"/>
                  <a:pt x="2908791" y="4864704"/>
                </a:cubicBezTo>
                <a:cubicBezTo>
                  <a:pt x="2905954" y="4555910"/>
                  <a:pt x="2823536" y="4333383"/>
                  <a:pt x="2723338" y="4234161"/>
                </a:cubicBezTo>
                <a:cubicBezTo>
                  <a:pt x="2645747" y="4166027"/>
                  <a:pt x="2400850" y="4058975"/>
                  <a:pt x="2067573" y="4057609"/>
                </a:cubicBezTo>
                <a:close/>
                <a:moveTo>
                  <a:pt x="3155628" y="4102118"/>
                </a:moveTo>
                <a:cubicBezTo>
                  <a:pt x="3183271" y="4223434"/>
                  <a:pt x="3119049" y="4369073"/>
                  <a:pt x="3155628" y="4498247"/>
                </a:cubicBezTo>
                <a:cubicBezTo>
                  <a:pt x="3187477" y="4514776"/>
                  <a:pt x="3212045" y="4540425"/>
                  <a:pt x="3232776" y="4566494"/>
                </a:cubicBezTo>
                <a:cubicBezTo>
                  <a:pt x="3240232" y="4587474"/>
                  <a:pt x="3251674" y="4639571"/>
                  <a:pt x="3255031" y="4704472"/>
                </a:cubicBezTo>
                <a:cubicBezTo>
                  <a:pt x="3274920" y="4918762"/>
                  <a:pt x="3207139" y="4927792"/>
                  <a:pt x="3255031" y="5134191"/>
                </a:cubicBezTo>
                <a:cubicBezTo>
                  <a:pt x="3302923" y="5340590"/>
                  <a:pt x="3235534" y="5425244"/>
                  <a:pt x="3255031" y="5530854"/>
                </a:cubicBezTo>
                <a:cubicBezTo>
                  <a:pt x="3255496" y="5579460"/>
                  <a:pt x="3241954" y="5617139"/>
                  <a:pt x="3255031" y="5649544"/>
                </a:cubicBezTo>
                <a:cubicBezTo>
                  <a:pt x="3256796" y="5778056"/>
                  <a:pt x="3280377" y="5887669"/>
                  <a:pt x="3279510" y="5944045"/>
                </a:cubicBezTo>
                <a:cubicBezTo>
                  <a:pt x="3295076" y="6023694"/>
                  <a:pt x="3338370" y="6084129"/>
                  <a:pt x="3361852" y="6128757"/>
                </a:cubicBezTo>
                <a:cubicBezTo>
                  <a:pt x="3434639" y="6203413"/>
                  <a:pt x="3520002" y="6294862"/>
                  <a:pt x="3631873" y="6337207"/>
                </a:cubicBezTo>
                <a:cubicBezTo>
                  <a:pt x="3775443" y="6359793"/>
                  <a:pt x="3860614" y="6406433"/>
                  <a:pt x="4045806" y="6406196"/>
                </a:cubicBezTo>
                <a:cubicBezTo>
                  <a:pt x="4255917" y="6407148"/>
                  <a:pt x="4415699" y="6374174"/>
                  <a:pt x="4511665" y="6323112"/>
                </a:cubicBezTo>
                <a:cubicBezTo>
                  <a:pt x="4639952" y="6263776"/>
                  <a:pt x="4730447" y="6185958"/>
                  <a:pt x="4786137" y="6067928"/>
                </a:cubicBezTo>
                <a:cubicBezTo>
                  <a:pt x="4806328" y="6015382"/>
                  <a:pt x="4828783" y="5943161"/>
                  <a:pt x="4845482" y="5877281"/>
                </a:cubicBezTo>
                <a:cubicBezTo>
                  <a:pt x="4831655" y="5805535"/>
                  <a:pt x="4840877" y="5664406"/>
                  <a:pt x="4863286" y="5499698"/>
                </a:cubicBezTo>
                <a:cubicBezTo>
                  <a:pt x="4840069" y="5375965"/>
                  <a:pt x="4877888" y="5224071"/>
                  <a:pt x="4863286" y="5117990"/>
                </a:cubicBezTo>
                <a:cubicBezTo>
                  <a:pt x="4848684" y="5011909"/>
                  <a:pt x="4876834" y="4886474"/>
                  <a:pt x="4863286" y="4704472"/>
                </a:cubicBezTo>
                <a:cubicBezTo>
                  <a:pt x="4861236" y="4635503"/>
                  <a:pt x="4870768" y="4595027"/>
                  <a:pt x="4881831" y="4564269"/>
                </a:cubicBezTo>
                <a:cubicBezTo>
                  <a:pt x="4893245" y="4534608"/>
                  <a:pt x="4917835" y="4520321"/>
                  <a:pt x="4947853" y="4498247"/>
                </a:cubicBezTo>
                <a:cubicBezTo>
                  <a:pt x="4937666" y="4328391"/>
                  <a:pt x="4993226" y="4295980"/>
                  <a:pt x="4947853" y="4102118"/>
                </a:cubicBezTo>
                <a:cubicBezTo>
                  <a:pt x="4785678" y="4137077"/>
                  <a:pt x="4740254" y="4067341"/>
                  <a:pt x="4536991" y="4102118"/>
                </a:cubicBezTo>
                <a:cubicBezTo>
                  <a:pt x="4333728" y="4136895"/>
                  <a:pt x="4329050" y="4093041"/>
                  <a:pt x="4142242" y="4102118"/>
                </a:cubicBezTo>
                <a:cubicBezTo>
                  <a:pt x="4142725" y="4232187"/>
                  <a:pt x="4105419" y="4388705"/>
                  <a:pt x="4142242" y="4498247"/>
                </a:cubicBezTo>
                <a:cubicBezTo>
                  <a:pt x="4173719" y="4507132"/>
                  <a:pt x="4193822" y="4533684"/>
                  <a:pt x="4203812" y="4559818"/>
                </a:cubicBezTo>
                <a:cubicBezTo>
                  <a:pt x="4227892" y="4588880"/>
                  <a:pt x="4224654" y="4647720"/>
                  <a:pt x="4220874" y="4704472"/>
                </a:cubicBezTo>
                <a:cubicBezTo>
                  <a:pt x="4240444" y="4870160"/>
                  <a:pt x="4215374" y="5010429"/>
                  <a:pt x="4220874" y="5181607"/>
                </a:cubicBezTo>
                <a:cubicBezTo>
                  <a:pt x="4226374" y="5352785"/>
                  <a:pt x="4173526" y="5526313"/>
                  <a:pt x="4220874" y="5698504"/>
                </a:cubicBezTo>
                <a:cubicBezTo>
                  <a:pt x="4220756" y="5773485"/>
                  <a:pt x="4215847" y="5837213"/>
                  <a:pt x="4188976" y="5869121"/>
                </a:cubicBezTo>
                <a:cubicBezTo>
                  <a:pt x="4166781" y="5911666"/>
                  <a:pt x="4128952" y="5913741"/>
                  <a:pt x="4081413" y="5919565"/>
                </a:cubicBezTo>
                <a:cubicBezTo>
                  <a:pt x="4038261" y="5918119"/>
                  <a:pt x="3984901" y="5905052"/>
                  <a:pt x="3973849" y="5869863"/>
                </a:cubicBezTo>
                <a:cubicBezTo>
                  <a:pt x="3962640" y="5829206"/>
                  <a:pt x="3947452" y="5780443"/>
                  <a:pt x="3941951" y="5698504"/>
                </a:cubicBezTo>
                <a:cubicBezTo>
                  <a:pt x="3934271" y="5518804"/>
                  <a:pt x="3988050" y="5298879"/>
                  <a:pt x="3941951" y="5191548"/>
                </a:cubicBezTo>
                <a:cubicBezTo>
                  <a:pt x="3895852" y="5084217"/>
                  <a:pt x="3953802" y="4872026"/>
                  <a:pt x="3941951" y="4704472"/>
                </a:cubicBezTo>
                <a:cubicBezTo>
                  <a:pt x="3939818" y="4629916"/>
                  <a:pt x="3945979" y="4583983"/>
                  <a:pt x="3959013" y="4558334"/>
                </a:cubicBezTo>
                <a:cubicBezTo>
                  <a:pt x="3974403" y="4529843"/>
                  <a:pt x="3990444" y="4508471"/>
                  <a:pt x="4020584" y="4496763"/>
                </a:cubicBezTo>
                <a:cubicBezTo>
                  <a:pt x="4015392" y="4415330"/>
                  <a:pt x="4045202" y="4278216"/>
                  <a:pt x="4020584" y="4102118"/>
                </a:cubicBezTo>
                <a:cubicBezTo>
                  <a:pt x="3871140" y="4127196"/>
                  <a:pt x="3757081" y="4100794"/>
                  <a:pt x="3614055" y="4102118"/>
                </a:cubicBezTo>
                <a:cubicBezTo>
                  <a:pt x="3471029" y="4103442"/>
                  <a:pt x="3375241" y="4067307"/>
                  <a:pt x="3155628" y="4102118"/>
                </a:cubicBezTo>
                <a:close/>
                <a:moveTo>
                  <a:pt x="5197419" y="4102118"/>
                </a:moveTo>
                <a:cubicBezTo>
                  <a:pt x="5238300" y="4283125"/>
                  <a:pt x="5193650" y="4369591"/>
                  <a:pt x="5197419" y="4498247"/>
                </a:cubicBezTo>
                <a:cubicBezTo>
                  <a:pt x="5223601" y="4520110"/>
                  <a:pt x="5249189" y="4545929"/>
                  <a:pt x="5264182" y="4566494"/>
                </a:cubicBezTo>
                <a:cubicBezTo>
                  <a:pt x="5269835" y="4594119"/>
                  <a:pt x="5289992" y="4650227"/>
                  <a:pt x="5283470" y="4704472"/>
                </a:cubicBezTo>
                <a:cubicBezTo>
                  <a:pt x="5325484" y="4897511"/>
                  <a:pt x="5224759" y="5087133"/>
                  <a:pt x="5283470" y="5228194"/>
                </a:cubicBezTo>
                <a:cubicBezTo>
                  <a:pt x="5342181" y="5369255"/>
                  <a:pt x="5233332" y="5512392"/>
                  <a:pt x="5283470" y="5751915"/>
                </a:cubicBezTo>
                <a:cubicBezTo>
                  <a:pt x="5281558" y="5814710"/>
                  <a:pt x="5279493" y="5866696"/>
                  <a:pt x="5264182" y="5889892"/>
                </a:cubicBezTo>
                <a:cubicBezTo>
                  <a:pt x="5254911" y="5920593"/>
                  <a:pt x="5222726" y="5945135"/>
                  <a:pt x="5197419" y="5959623"/>
                </a:cubicBezTo>
                <a:cubicBezTo>
                  <a:pt x="5198825" y="6132179"/>
                  <a:pt x="5176876" y="6252574"/>
                  <a:pt x="5197419" y="6360203"/>
                </a:cubicBezTo>
                <a:cubicBezTo>
                  <a:pt x="5357973" y="6342485"/>
                  <a:pt x="5477664" y="6401170"/>
                  <a:pt x="5616159" y="6360203"/>
                </a:cubicBezTo>
                <a:cubicBezTo>
                  <a:pt x="5754654" y="6319236"/>
                  <a:pt x="5851559" y="6373272"/>
                  <a:pt x="6069794" y="6360203"/>
                </a:cubicBezTo>
                <a:cubicBezTo>
                  <a:pt x="6035982" y="6229390"/>
                  <a:pt x="6078758" y="6155521"/>
                  <a:pt x="6069794" y="5959623"/>
                </a:cubicBezTo>
                <a:cubicBezTo>
                  <a:pt x="6042072" y="5943638"/>
                  <a:pt x="6017387" y="5921090"/>
                  <a:pt x="6005998" y="5894343"/>
                </a:cubicBezTo>
                <a:cubicBezTo>
                  <a:pt x="5991957" y="5866381"/>
                  <a:pt x="5991590" y="5810967"/>
                  <a:pt x="5988194" y="5751915"/>
                </a:cubicBezTo>
                <a:cubicBezTo>
                  <a:pt x="5978647" y="5510976"/>
                  <a:pt x="6014813" y="5477901"/>
                  <a:pt x="5988194" y="5259617"/>
                </a:cubicBezTo>
                <a:cubicBezTo>
                  <a:pt x="5961575" y="5041333"/>
                  <a:pt x="6045580" y="4858780"/>
                  <a:pt x="5988194" y="4704472"/>
                </a:cubicBezTo>
                <a:cubicBezTo>
                  <a:pt x="5990260" y="4641484"/>
                  <a:pt x="5990021" y="4591392"/>
                  <a:pt x="6005998" y="4562785"/>
                </a:cubicBezTo>
                <a:cubicBezTo>
                  <a:pt x="6014291" y="4532470"/>
                  <a:pt x="6043804" y="4511723"/>
                  <a:pt x="6069794" y="4498247"/>
                </a:cubicBezTo>
                <a:cubicBezTo>
                  <a:pt x="6050916" y="4371788"/>
                  <a:pt x="6077658" y="4242536"/>
                  <a:pt x="6069794" y="4102118"/>
                </a:cubicBezTo>
                <a:cubicBezTo>
                  <a:pt x="5888252" y="4134250"/>
                  <a:pt x="5831710" y="4074942"/>
                  <a:pt x="5624883" y="4102118"/>
                </a:cubicBezTo>
                <a:cubicBezTo>
                  <a:pt x="5418056" y="4129294"/>
                  <a:pt x="5356978" y="4065180"/>
                  <a:pt x="5197419" y="4102118"/>
                </a:cubicBezTo>
                <a:close/>
                <a:moveTo>
                  <a:pt x="6338075" y="4102118"/>
                </a:moveTo>
                <a:cubicBezTo>
                  <a:pt x="6385027" y="4196924"/>
                  <a:pt x="6332881" y="4418463"/>
                  <a:pt x="6338075" y="4521896"/>
                </a:cubicBezTo>
                <a:cubicBezTo>
                  <a:pt x="6343269" y="4625329"/>
                  <a:pt x="6313109" y="4852979"/>
                  <a:pt x="6338075" y="4995263"/>
                </a:cubicBezTo>
                <a:cubicBezTo>
                  <a:pt x="6502269" y="4982312"/>
                  <a:pt x="6629788" y="5009060"/>
                  <a:pt x="6839542" y="4995263"/>
                </a:cubicBezTo>
                <a:cubicBezTo>
                  <a:pt x="6838282" y="4957595"/>
                  <a:pt x="6845198" y="4889837"/>
                  <a:pt x="6839542" y="4837998"/>
                </a:cubicBezTo>
                <a:cubicBezTo>
                  <a:pt x="6846175" y="4732506"/>
                  <a:pt x="6864499" y="4663252"/>
                  <a:pt x="6886276" y="4631032"/>
                </a:cubicBezTo>
                <a:cubicBezTo>
                  <a:pt x="6905469" y="4584427"/>
                  <a:pt x="6967825" y="4574142"/>
                  <a:pt x="7079890" y="4582814"/>
                </a:cubicBezTo>
                <a:cubicBezTo>
                  <a:pt x="7113023" y="4574913"/>
                  <a:pt x="7155182" y="4588873"/>
                  <a:pt x="7201547" y="4582814"/>
                </a:cubicBezTo>
                <a:cubicBezTo>
                  <a:pt x="7083785" y="4784587"/>
                  <a:pt x="7049259" y="4800200"/>
                  <a:pt x="6915642" y="5026063"/>
                </a:cubicBezTo>
                <a:cubicBezTo>
                  <a:pt x="6782025" y="5251926"/>
                  <a:pt x="6691494" y="5356879"/>
                  <a:pt x="6612052" y="5496730"/>
                </a:cubicBezTo>
                <a:cubicBezTo>
                  <a:pt x="6532610" y="5636581"/>
                  <a:pt x="6405847" y="5713497"/>
                  <a:pt x="6317304" y="5953688"/>
                </a:cubicBezTo>
                <a:cubicBezTo>
                  <a:pt x="6339501" y="6069438"/>
                  <a:pt x="6293546" y="6194798"/>
                  <a:pt x="6317304" y="6360203"/>
                </a:cubicBezTo>
                <a:cubicBezTo>
                  <a:pt x="6609323" y="6329974"/>
                  <a:pt x="6662515" y="6372593"/>
                  <a:pt x="6930113" y="6360203"/>
                </a:cubicBezTo>
                <a:cubicBezTo>
                  <a:pt x="7197711" y="6347813"/>
                  <a:pt x="7312830" y="6370580"/>
                  <a:pt x="7508234" y="6360203"/>
                </a:cubicBezTo>
                <a:cubicBezTo>
                  <a:pt x="7703638" y="6349826"/>
                  <a:pt x="7909947" y="6419529"/>
                  <a:pt x="8051668" y="6360203"/>
                </a:cubicBezTo>
                <a:cubicBezTo>
                  <a:pt x="8017314" y="6165343"/>
                  <a:pt x="8092668" y="6117306"/>
                  <a:pt x="8051668" y="5907993"/>
                </a:cubicBezTo>
                <a:cubicBezTo>
                  <a:pt x="8010668" y="5698680"/>
                  <a:pt x="8068083" y="5516419"/>
                  <a:pt x="8051668" y="5418098"/>
                </a:cubicBezTo>
                <a:cubicBezTo>
                  <a:pt x="7799215" y="5425584"/>
                  <a:pt x="7727719" y="5407574"/>
                  <a:pt x="7532397" y="5418098"/>
                </a:cubicBezTo>
                <a:cubicBezTo>
                  <a:pt x="7535203" y="5454129"/>
                  <a:pt x="7523400" y="5529613"/>
                  <a:pt x="7532397" y="5573879"/>
                </a:cubicBezTo>
                <a:cubicBezTo>
                  <a:pt x="7541665" y="5696241"/>
                  <a:pt x="7512951" y="5777636"/>
                  <a:pt x="7479728" y="5812744"/>
                </a:cubicBezTo>
                <a:cubicBezTo>
                  <a:pt x="7447854" y="5856395"/>
                  <a:pt x="7373362" y="5866634"/>
                  <a:pt x="7286114" y="5873572"/>
                </a:cubicBezTo>
                <a:cubicBezTo>
                  <a:pt x="7238416" y="5877096"/>
                  <a:pt x="7204196" y="5859060"/>
                  <a:pt x="7164457" y="5873572"/>
                </a:cubicBezTo>
                <a:cubicBezTo>
                  <a:pt x="7239677" y="5708816"/>
                  <a:pt x="7413316" y="5581247"/>
                  <a:pt x="7455248" y="5416119"/>
                </a:cubicBezTo>
                <a:cubicBezTo>
                  <a:pt x="7497180" y="5250991"/>
                  <a:pt x="7611661" y="5189931"/>
                  <a:pt x="7737316" y="4972390"/>
                </a:cubicBezTo>
                <a:cubicBezTo>
                  <a:pt x="7862971" y="4754849"/>
                  <a:pt x="7938473" y="4698545"/>
                  <a:pt x="8036831" y="4501214"/>
                </a:cubicBezTo>
                <a:cubicBezTo>
                  <a:pt x="8021047" y="4357271"/>
                  <a:pt x="8071622" y="4281252"/>
                  <a:pt x="8036831" y="4102118"/>
                </a:cubicBezTo>
                <a:cubicBezTo>
                  <a:pt x="7750619" y="4118587"/>
                  <a:pt x="7698899" y="4068285"/>
                  <a:pt x="7436604" y="4102118"/>
                </a:cubicBezTo>
                <a:cubicBezTo>
                  <a:pt x="7174309" y="4135951"/>
                  <a:pt x="7101357" y="4063440"/>
                  <a:pt x="6887339" y="4102118"/>
                </a:cubicBezTo>
                <a:cubicBezTo>
                  <a:pt x="6673322" y="4140796"/>
                  <a:pt x="6534458" y="4052717"/>
                  <a:pt x="6338075" y="4102118"/>
                </a:cubicBezTo>
                <a:close/>
              </a:path>
            </a:pathLst>
          </a:custGeom>
          <a:solidFill>
            <a:srgbClr val="000000"/>
          </a:solidFill>
          <a:ln w="38100">
            <a:solidFill>
              <a:srgbClr val="FFC000"/>
            </a:solidFill>
            <a:extLst>
              <a:ext uri="{C807C97D-BFC1-408E-A445-0C87EB9F89A2}">
                <ask:lineSketchStyleProps xmlns:ask="http://schemas.microsoft.com/office/drawing/2018/sketchyshapes" sd="3695039739">
                  <a:custGeom>
                    <a:avLst/>
                    <a:gdLst/>
                    <a:ahLst/>
                    <a:cxnLst/>
                    <a:rect l="l" t="t" r="r" b="b"/>
                    <a:pathLst>
                      <a:path w="9144000" h="6858000">
                        <a:moveTo>
                          <a:pt x="0" y="0"/>
                        </a:moveTo>
                        <a:lnTo>
                          <a:pt x="9144000" y="0"/>
                        </a:lnTo>
                        <a:lnTo>
                          <a:pt x="9144000" y="6858000"/>
                        </a:lnTo>
                        <a:lnTo>
                          <a:pt x="0" y="6858000"/>
                        </a:lnTo>
                        <a:lnTo>
                          <a:pt x="0" y="0"/>
                        </a:lnTo>
                        <a:close/>
                        <a:moveTo>
                          <a:pt x="1603438" y="463568"/>
                        </a:moveTo>
                        <a:lnTo>
                          <a:pt x="1603438" y="1488756"/>
                        </a:lnTo>
                        <a:lnTo>
                          <a:pt x="2096004" y="1488756"/>
                        </a:lnTo>
                        <a:lnTo>
                          <a:pt x="2096004" y="1104496"/>
                        </a:lnTo>
                        <a:cubicBezTo>
                          <a:pt x="2096004" y="1037238"/>
                          <a:pt x="2105895" y="991493"/>
                          <a:pt x="2125676" y="967260"/>
                        </a:cubicBezTo>
                        <a:cubicBezTo>
                          <a:pt x="2145458" y="943027"/>
                          <a:pt x="2182054" y="929428"/>
                          <a:pt x="2235465" y="926460"/>
                        </a:cubicBezTo>
                        <a:lnTo>
                          <a:pt x="2235465" y="2113365"/>
                        </a:lnTo>
                        <a:cubicBezTo>
                          <a:pt x="2235465" y="2180623"/>
                          <a:pt x="2226810" y="2228099"/>
                          <a:pt x="2209501" y="2255793"/>
                        </a:cubicBezTo>
                        <a:cubicBezTo>
                          <a:pt x="2192192" y="2283488"/>
                          <a:pt x="2161283" y="2305248"/>
                          <a:pt x="2116775" y="2321073"/>
                        </a:cubicBezTo>
                        <a:lnTo>
                          <a:pt x="2116775" y="2721653"/>
                        </a:lnTo>
                        <a:lnTo>
                          <a:pt x="3035142" y="2721653"/>
                        </a:lnTo>
                        <a:lnTo>
                          <a:pt x="3035142" y="2321073"/>
                        </a:lnTo>
                        <a:cubicBezTo>
                          <a:pt x="2989644" y="2304259"/>
                          <a:pt x="2957993" y="2281757"/>
                          <a:pt x="2940189" y="2253568"/>
                        </a:cubicBezTo>
                        <a:cubicBezTo>
                          <a:pt x="2922386" y="2225379"/>
                          <a:pt x="2913484" y="2178644"/>
                          <a:pt x="2913484" y="2113365"/>
                        </a:cubicBezTo>
                        <a:lnTo>
                          <a:pt x="2913484" y="926460"/>
                        </a:lnTo>
                        <a:cubicBezTo>
                          <a:pt x="2966895" y="929428"/>
                          <a:pt x="3003491" y="943027"/>
                          <a:pt x="3023273" y="967260"/>
                        </a:cubicBezTo>
                        <a:cubicBezTo>
                          <a:pt x="3043054" y="991493"/>
                          <a:pt x="3052945" y="1037238"/>
                          <a:pt x="3052945" y="1104496"/>
                        </a:cubicBezTo>
                        <a:lnTo>
                          <a:pt x="3052945" y="1488756"/>
                        </a:lnTo>
                        <a:lnTo>
                          <a:pt x="3548478" y="1488756"/>
                        </a:lnTo>
                        <a:lnTo>
                          <a:pt x="3548478" y="463568"/>
                        </a:lnTo>
                        <a:lnTo>
                          <a:pt x="1603438" y="463568"/>
                        </a:lnTo>
                        <a:close/>
                        <a:moveTo>
                          <a:pt x="3750242" y="463568"/>
                        </a:moveTo>
                        <a:lnTo>
                          <a:pt x="3750242" y="859697"/>
                        </a:lnTo>
                        <a:cubicBezTo>
                          <a:pt x="3780904" y="875522"/>
                          <a:pt x="3802169" y="897777"/>
                          <a:pt x="3814039" y="926460"/>
                        </a:cubicBezTo>
                        <a:cubicBezTo>
                          <a:pt x="3825907" y="955144"/>
                          <a:pt x="3831842" y="1001631"/>
                          <a:pt x="3831842" y="1065922"/>
                        </a:cubicBezTo>
                        <a:lnTo>
                          <a:pt x="3831842" y="2113365"/>
                        </a:lnTo>
                        <a:cubicBezTo>
                          <a:pt x="3831842" y="2177655"/>
                          <a:pt x="3825907" y="2224390"/>
                          <a:pt x="3814039" y="2253568"/>
                        </a:cubicBezTo>
                        <a:cubicBezTo>
                          <a:pt x="3802169" y="2282746"/>
                          <a:pt x="3780904" y="2305248"/>
                          <a:pt x="3750242" y="2321073"/>
                        </a:cubicBezTo>
                        <a:lnTo>
                          <a:pt x="3750242" y="2721653"/>
                        </a:lnTo>
                        <a:lnTo>
                          <a:pt x="4613715" y="2721653"/>
                        </a:lnTo>
                        <a:lnTo>
                          <a:pt x="4613715" y="2321073"/>
                        </a:lnTo>
                        <a:cubicBezTo>
                          <a:pt x="4586021" y="2310193"/>
                          <a:pt x="4566239" y="2291400"/>
                          <a:pt x="4554370" y="2264695"/>
                        </a:cubicBezTo>
                        <a:cubicBezTo>
                          <a:pt x="4542501" y="2237990"/>
                          <a:pt x="4536566" y="2187546"/>
                          <a:pt x="4536566" y="2113365"/>
                        </a:cubicBezTo>
                        <a:lnTo>
                          <a:pt x="4536566" y="1770646"/>
                        </a:lnTo>
                        <a:lnTo>
                          <a:pt x="4808071" y="1770646"/>
                        </a:lnTo>
                        <a:lnTo>
                          <a:pt x="4808071" y="2113365"/>
                        </a:lnTo>
                        <a:cubicBezTo>
                          <a:pt x="4808071" y="2184579"/>
                          <a:pt x="4802383" y="2234033"/>
                          <a:pt x="4791009" y="2261728"/>
                        </a:cubicBezTo>
                        <a:cubicBezTo>
                          <a:pt x="4779635" y="2289422"/>
                          <a:pt x="4760100" y="2309204"/>
                          <a:pt x="4732405" y="2321073"/>
                        </a:cubicBezTo>
                        <a:lnTo>
                          <a:pt x="4732405" y="2721653"/>
                        </a:lnTo>
                        <a:lnTo>
                          <a:pt x="5594395" y="2721653"/>
                        </a:lnTo>
                        <a:lnTo>
                          <a:pt x="5594395" y="2321073"/>
                        </a:lnTo>
                        <a:cubicBezTo>
                          <a:pt x="5563733" y="2305248"/>
                          <a:pt x="5542468" y="2283488"/>
                          <a:pt x="5530599" y="2255793"/>
                        </a:cubicBezTo>
                        <a:cubicBezTo>
                          <a:pt x="5518730" y="2228099"/>
                          <a:pt x="5512795" y="2180623"/>
                          <a:pt x="5512795" y="2113365"/>
                        </a:cubicBezTo>
                        <a:lnTo>
                          <a:pt x="5512795" y="1065922"/>
                        </a:lnTo>
                        <a:cubicBezTo>
                          <a:pt x="5512795" y="999653"/>
                          <a:pt x="5518977" y="952424"/>
                          <a:pt x="5531341" y="924235"/>
                        </a:cubicBezTo>
                        <a:cubicBezTo>
                          <a:pt x="5543704" y="896046"/>
                          <a:pt x="5564722" y="874533"/>
                          <a:pt x="5594395" y="859697"/>
                        </a:cubicBezTo>
                        <a:lnTo>
                          <a:pt x="5594395" y="463568"/>
                        </a:lnTo>
                        <a:lnTo>
                          <a:pt x="4732405" y="463568"/>
                        </a:lnTo>
                        <a:lnTo>
                          <a:pt x="4732405" y="859697"/>
                        </a:lnTo>
                        <a:cubicBezTo>
                          <a:pt x="4761089" y="872555"/>
                          <a:pt x="4780871" y="892584"/>
                          <a:pt x="4791751" y="919784"/>
                        </a:cubicBezTo>
                        <a:cubicBezTo>
                          <a:pt x="4802631" y="946984"/>
                          <a:pt x="4808071" y="995697"/>
                          <a:pt x="4808071" y="1065922"/>
                        </a:cubicBezTo>
                        <a:lnTo>
                          <a:pt x="4808071" y="1335942"/>
                        </a:lnTo>
                        <a:lnTo>
                          <a:pt x="4536566" y="1335942"/>
                        </a:lnTo>
                        <a:lnTo>
                          <a:pt x="4536566" y="1065922"/>
                        </a:lnTo>
                        <a:cubicBezTo>
                          <a:pt x="4536566" y="992729"/>
                          <a:pt x="4542253" y="943027"/>
                          <a:pt x="4553628" y="916817"/>
                        </a:cubicBezTo>
                        <a:cubicBezTo>
                          <a:pt x="4565003" y="890606"/>
                          <a:pt x="4585032" y="871566"/>
                          <a:pt x="4613715" y="859697"/>
                        </a:cubicBezTo>
                        <a:lnTo>
                          <a:pt x="4613715" y="463568"/>
                        </a:lnTo>
                        <a:lnTo>
                          <a:pt x="3750242" y="463568"/>
                        </a:lnTo>
                        <a:close/>
                        <a:moveTo>
                          <a:pt x="5855267" y="463568"/>
                        </a:moveTo>
                        <a:lnTo>
                          <a:pt x="5855267" y="859697"/>
                        </a:lnTo>
                        <a:cubicBezTo>
                          <a:pt x="5886918" y="875522"/>
                          <a:pt x="5908925" y="898271"/>
                          <a:pt x="5921289" y="927944"/>
                        </a:cubicBezTo>
                        <a:cubicBezTo>
                          <a:pt x="5933652" y="957617"/>
                          <a:pt x="5939834" y="1003609"/>
                          <a:pt x="5939834" y="1065922"/>
                        </a:cubicBezTo>
                        <a:lnTo>
                          <a:pt x="5939834" y="2113365"/>
                        </a:lnTo>
                        <a:cubicBezTo>
                          <a:pt x="5939834" y="2175677"/>
                          <a:pt x="5933652" y="2221670"/>
                          <a:pt x="5921289" y="2251342"/>
                        </a:cubicBezTo>
                        <a:cubicBezTo>
                          <a:pt x="5908925" y="2281015"/>
                          <a:pt x="5886918" y="2304259"/>
                          <a:pt x="5855267" y="2321073"/>
                        </a:cubicBezTo>
                        <a:lnTo>
                          <a:pt x="5855267" y="2721653"/>
                        </a:lnTo>
                        <a:lnTo>
                          <a:pt x="7545122" y="2721653"/>
                        </a:lnTo>
                        <a:lnTo>
                          <a:pt x="7545122" y="1898238"/>
                        </a:lnTo>
                        <a:lnTo>
                          <a:pt x="6898259" y="1898238"/>
                        </a:lnTo>
                        <a:cubicBezTo>
                          <a:pt x="6899249" y="1909118"/>
                          <a:pt x="6899991" y="1920245"/>
                          <a:pt x="6900485" y="1931620"/>
                        </a:cubicBezTo>
                        <a:cubicBezTo>
                          <a:pt x="6900980" y="1942994"/>
                          <a:pt x="6901227" y="1959067"/>
                          <a:pt x="6901227" y="1979838"/>
                        </a:cubicBezTo>
                        <a:cubicBezTo>
                          <a:pt x="6901227" y="2075779"/>
                          <a:pt x="6886143" y="2142790"/>
                          <a:pt x="6855976" y="2180870"/>
                        </a:cubicBezTo>
                        <a:cubicBezTo>
                          <a:pt x="6825809" y="2218950"/>
                          <a:pt x="6773635" y="2237990"/>
                          <a:pt x="6699453" y="2237990"/>
                        </a:cubicBezTo>
                        <a:cubicBezTo>
                          <a:pt x="6683628" y="2237990"/>
                          <a:pt x="6671264" y="2237742"/>
                          <a:pt x="6662362" y="2237248"/>
                        </a:cubicBezTo>
                        <a:cubicBezTo>
                          <a:pt x="6653460" y="2236753"/>
                          <a:pt x="6646042" y="2236011"/>
                          <a:pt x="6640108" y="2235022"/>
                        </a:cubicBezTo>
                        <a:lnTo>
                          <a:pt x="6638624" y="1779548"/>
                        </a:lnTo>
                        <a:lnTo>
                          <a:pt x="7086681" y="1779548"/>
                        </a:lnTo>
                        <a:lnTo>
                          <a:pt x="7086681" y="1341877"/>
                        </a:lnTo>
                        <a:lnTo>
                          <a:pt x="6638624" y="1341877"/>
                        </a:lnTo>
                        <a:lnTo>
                          <a:pt x="6638624" y="941297"/>
                        </a:lnTo>
                        <a:lnTo>
                          <a:pt x="6699453" y="941297"/>
                        </a:lnTo>
                        <a:cubicBezTo>
                          <a:pt x="6776602" y="941297"/>
                          <a:pt x="6829024" y="955391"/>
                          <a:pt x="6856718" y="983580"/>
                        </a:cubicBezTo>
                        <a:cubicBezTo>
                          <a:pt x="6884413" y="1011769"/>
                          <a:pt x="6898259" y="1066416"/>
                          <a:pt x="6898259" y="1147521"/>
                        </a:cubicBezTo>
                        <a:lnTo>
                          <a:pt x="6898259" y="1211317"/>
                        </a:lnTo>
                        <a:lnTo>
                          <a:pt x="7545122" y="1211317"/>
                        </a:lnTo>
                        <a:lnTo>
                          <a:pt x="7545122" y="463568"/>
                        </a:lnTo>
                        <a:lnTo>
                          <a:pt x="5855267" y="463568"/>
                        </a:lnTo>
                        <a:close/>
                        <a:moveTo>
                          <a:pt x="2067573" y="4057609"/>
                        </a:moveTo>
                        <a:cubicBezTo>
                          <a:pt x="1753043" y="4057609"/>
                          <a:pt x="1533466" y="4116460"/>
                          <a:pt x="1408841" y="4234161"/>
                        </a:cubicBezTo>
                        <a:cubicBezTo>
                          <a:pt x="1284216" y="4351862"/>
                          <a:pt x="1221903" y="4562043"/>
                          <a:pt x="1221903" y="4864704"/>
                        </a:cubicBezTo>
                        <a:lnTo>
                          <a:pt x="1221903" y="5600584"/>
                        </a:lnTo>
                        <a:cubicBezTo>
                          <a:pt x="1221903" y="5904234"/>
                          <a:pt x="1283969" y="6114415"/>
                          <a:pt x="1408099" y="6231127"/>
                        </a:cubicBezTo>
                        <a:cubicBezTo>
                          <a:pt x="1532230" y="6347840"/>
                          <a:pt x="1756999" y="6406196"/>
                          <a:pt x="2082409" y="6406196"/>
                        </a:cubicBezTo>
                        <a:lnTo>
                          <a:pt x="2166976" y="6406196"/>
                        </a:lnTo>
                        <a:cubicBezTo>
                          <a:pt x="2236212" y="6460596"/>
                          <a:pt x="2313114" y="6511286"/>
                          <a:pt x="2397681" y="6558268"/>
                        </a:cubicBezTo>
                        <a:cubicBezTo>
                          <a:pt x="2482247" y="6605250"/>
                          <a:pt x="2581898" y="6651489"/>
                          <a:pt x="2696632" y="6696987"/>
                        </a:cubicBezTo>
                        <a:lnTo>
                          <a:pt x="2926595" y="6293440"/>
                        </a:lnTo>
                        <a:cubicBezTo>
                          <a:pt x="2898900" y="6274647"/>
                          <a:pt x="2872690" y="6255113"/>
                          <a:pt x="2847962" y="6234836"/>
                        </a:cubicBezTo>
                        <a:cubicBezTo>
                          <a:pt x="2823235" y="6214560"/>
                          <a:pt x="2799003" y="6192553"/>
                          <a:pt x="2775264" y="6168815"/>
                        </a:cubicBezTo>
                        <a:cubicBezTo>
                          <a:pt x="2822741" y="6111448"/>
                          <a:pt x="2856864" y="6039739"/>
                          <a:pt x="2877635" y="5953688"/>
                        </a:cubicBezTo>
                        <a:cubicBezTo>
                          <a:pt x="2898406" y="5867638"/>
                          <a:pt x="2908791" y="5749936"/>
                          <a:pt x="2908791" y="5600584"/>
                        </a:cubicBezTo>
                        <a:lnTo>
                          <a:pt x="2908791" y="4864704"/>
                        </a:lnTo>
                        <a:cubicBezTo>
                          <a:pt x="2908791" y="4562043"/>
                          <a:pt x="2846973" y="4351862"/>
                          <a:pt x="2723338" y="4234161"/>
                        </a:cubicBezTo>
                        <a:cubicBezTo>
                          <a:pt x="2599702" y="4116460"/>
                          <a:pt x="2381113" y="4057609"/>
                          <a:pt x="2067573" y="4057609"/>
                        </a:cubicBezTo>
                        <a:close/>
                        <a:moveTo>
                          <a:pt x="3155628" y="4102118"/>
                        </a:moveTo>
                        <a:lnTo>
                          <a:pt x="3155628" y="4498247"/>
                        </a:lnTo>
                        <a:cubicBezTo>
                          <a:pt x="3192223" y="4514073"/>
                          <a:pt x="3217940" y="4536821"/>
                          <a:pt x="3232776" y="4566494"/>
                        </a:cubicBezTo>
                        <a:cubicBezTo>
                          <a:pt x="3247612" y="4596167"/>
                          <a:pt x="3255031" y="4642159"/>
                          <a:pt x="3255031" y="4704472"/>
                        </a:cubicBezTo>
                        <a:lnTo>
                          <a:pt x="3255031" y="5530854"/>
                        </a:lnTo>
                        <a:lnTo>
                          <a:pt x="3255031" y="5649544"/>
                        </a:lnTo>
                        <a:cubicBezTo>
                          <a:pt x="3255031" y="5777136"/>
                          <a:pt x="3263191" y="5875304"/>
                          <a:pt x="3279510" y="5944045"/>
                        </a:cubicBezTo>
                        <a:cubicBezTo>
                          <a:pt x="3295830" y="6012787"/>
                          <a:pt x="3323278" y="6074357"/>
                          <a:pt x="3361852" y="6128757"/>
                        </a:cubicBezTo>
                        <a:cubicBezTo>
                          <a:pt x="3428121" y="6221731"/>
                          <a:pt x="3518128" y="6291214"/>
                          <a:pt x="3631873" y="6337207"/>
                        </a:cubicBezTo>
                        <a:cubicBezTo>
                          <a:pt x="3745618" y="6383199"/>
                          <a:pt x="3883595" y="6406196"/>
                          <a:pt x="4045806" y="6406196"/>
                        </a:cubicBezTo>
                        <a:cubicBezTo>
                          <a:pt x="4234721" y="6406196"/>
                          <a:pt x="4390008" y="6378501"/>
                          <a:pt x="4511665" y="6323112"/>
                        </a:cubicBezTo>
                        <a:cubicBezTo>
                          <a:pt x="4633323" y="6267724"/>
                          <a:pt x="4724814" y="6182662"/>
                          <a:pt x="4786137" y="6067928"/>
                        </a:cubicBezTo>
                        <a:cubicBezTo>
                          <a:pt x="4813831" y="6016496"/>
                          <a:pt x="4833613" y="5952947"/>
                          <a:pt x="4845482" y="5877281"/>
                        </a:cubicBezTo>
                        <a:cubicBezTo>
                          <a:pt x="4857351" y="5801616"/>
                          <a:pt x="4863286" y="5675755"/>
                          <a:pt x="4863286" y="5499698"/>
                        </a:cubicBezTo>
                        <a:lnTo>
                          <a:pt x="4863286" y="4704472"/>
                        </a:lnTo>
                        <a:cubicBezTo>
                          <a:pt x="4863286" y="4640181"/>
                          <a:pt x="4869467" y="4593447"/>
                          <a:pt x="4881831" y="4564269"/>
                        </a:cubicBezTo>
                        <a:cubicBezTo>
                          <a:pt x="4894195" y="4535091"/>
                          <a:pt x="4916202" y="4513083"/>
                          <a:pt x="4947853" y="4498247"/>
                        </a:cubicBezTo>
                        <a:lnTo>
                          <a:pt x="4947853" y="4102118"/>
                        </a:lnTo>
                        <a:lnTo>
                          <a:pt x="4142242" y="4102118"/>
                        </a:lnTo>
                        <a:lnTo>
                          <a:pt x="4142242" y="4498247"/>
                        </a:lnTo>
                        <a:cubicBezTo>
                          <a:pt x="4171914" y="4511105"/>
                          <a:pt x="4192438" y="4531629"/>
                          <a:pt x="4203812" y="4559818"/>
                        </a:cubicBezTo>
                        <a:cubicBezTo>
                          <a:pt x="4215187" y="4588007"/>
                          <a:pt x="4220874" y="4636225"/>
                          <a:pt x="4220874" y="4704472"/>
                        </a:cubicBezTo>
                        <a:lnTo>
                          <a:pt x="4220874" y="5698504"/>
                        </a:lnTo>
                        <a:cubicBezTo>
                          <a:pt x="4220874" y="5778620"/>
                          <a:pt x="4210241" y="5835493"/>
                          <a:pt x="4188976" y="5869121"/>
                        </a:cubicBezTo>
                        <a:cubicBezTo>
                          <a:pt x="4167711" y="5902751"/>
                          <a:pt x="4131856" y="5919565"/>
                          <a:pt x="4081413" y="5919565"/>
                        </a:cubicBezTo>
                        <a:cubicBezTo>
                          <a:pt x="4030969" y="5919565"/>
                          <a:pt x="3995115" y="5902998"/>
                          <a:pt x="3973849" y="5869863"/>
                        </a:cubicBezTo>
                        <a:cubicBezTo>
                          <a:pt x="3952584" y="5836729"/>
                          <a:pt x="3941951" y="5779610"/>
                          <a:pt x="3941951" y="5698504"/>
                        </a:cubicBezTo>
                        <a:lnTo>
                          <a:pt x="3941951" y="4704472"/>
                        </a:lnTo>
                        <a:cubicBezTo>
                          <a:pt x="3941951" y="4634246"/>
                          <a:pt x="3947639" y="4585534"/>
                          <a:pt x="3959013" y="4558334"/>
                        </a:cubicBezTo>
                        <a:cubicBezTo>
                          <a:pt x="3970388" y="4531134"/>
                          <a:pt x="3990911" y="4510611"/>
                          <a:pt x="4020584" y="4496763"/>
                        </a:cubicBezTo>
                        <a:lnTo>
                          <a:pt x="4020584" y="4102118"/>
                        </a:lnTo>
                        <a:lnTo>
                          <a:pt x="3155628" y="4102118"/>
                        </a:lnTo>
                        <a:close/>
                        <a:moveTo>
                          <a:pt x="5197419" y="4102118"/>
                        </a:moveTo>
                        <a:lnTo>
                          <a:pt x="5197419" y="4498247"/>
                        </a:lnTo>
                        <a:cubicBezTo>
                          <a:pt x="5229070" y="4514073"/>
                          <a:pt x="5251324" y="4536821"/>
                          <a:pt x="5264182" y="4566494"/>
                        </a:cubicBezTo>
                        <a:cubicBezTo>
                          <a:pt x="5277041" y="4596167"/>
                          <a:pt x="5283470" y="4642159"/>
                          <a:pt x="5283470" y="4704472"/>
                        </a:cubicBezTo>
                        <a:lnTo>
                          <a:pt x="5283470" y="5751915"/>
                        </a:lnTo>
                        <a:cubicBezTo>
                          <a:pt x="5283470" y="5814227"/>
                          <a:pt x="5277041" y="5860220"/>
                          <a:pt x="5264182" y="5889892"/>
                        </a:cubicBezTo>
                        <a:cubicBezTo>
                          <a:pt x="5251324" y="5919565"/>
                          <a:pt x="5229070" y="5942809"/>
                          <a:pt x="5197419" y="5959623"/>
                        </a:cubicBezTo>
                        <a:lnTo>
                          <a:pt x="5197419" y="6360203"/>
                        </a:lnTo>
                        <a:lnTo>
                          <a:pt x="6069794" y="6360203"/>
                        </a:lnTo>
                        <a:lnTo>
                          <a:pt x="6069794" y="5959623"/>
                        </a:lnTo>
                        <a:cubicBezTo>
                          <a:pt x="6039132" y="5943798"/>
                          <a:pt x="6017867" y="5922038"/>
                          <a:pt x="6005998" y="5894343"/>
                        </a:cubicBezTo>
                        <a:cubicBezTo>
                          <a:pt x="5994129" y="5866649"/>
                          <a:pt x="5988194" y="5819173"/>
                          <a:pt x="5988194" y="5751915"/>
                        </a:cubicBezTo>
                        <a:lnTo>
                          <a:pt x="5988194" y="4704472"/>
                        </a:lnTo>
                        <a:cubicBezTo>
                          <a:pt x="5988194" y="4638203"/>
                          <a:pt x="5994129" y="4590974"/>
                          <a:pt x="6005998" y="4562785"/>
                        </a:cubicBezTo>
                        <a:cubicBezTo>
                          <a:pt x="6017867" y="4534596"/>
                          <a:pt x="6039132" y="4513083"/>
                          <a:pt x="6069794" y="4498247"/>
                        </a:cubicBezTo>
                        <a:lnTo>
                          <a:pt x="6069794" y="4102118"/>
                        </a:lnTo>
                        <a:lnTo>
                          <a:pt x="5197419" y="4102118"/>
                        </a:lnTo>
                        <a:close/>
                        <a:moveTo>
                          <a:pt x="6338075" y="4102118"/>
                        </a:moveTo>
                        <a:lnTo>
                          <a:pt x="6338075" y="4995263"/>
                        </a:lnTo>
                        <a:lnTo>
                          <a:pt x="6839542" y="4995263"/>
                        </a:lnTo>
                        <a:lnTo>
                          <a:pt x="6839542" y="4837998"/>
                        </a:lnTo>
                        <a:cubicBezTo>
                          <a:pt x="6839542" y="4732166"/>
                          <a:pt x="6855120" y="4663177"/>
                          <a:pt x="6886276" y="4631032"/>
                        </a:cubicBezTo>
                        <a:cubicBezTo>
                          <a:pt x="6917433" y="4598887"/>
                          <a:pt x="6981971" y="4582814"/>
                          <a:pt x="7079890" y="4582814"/>
                        </a:cubicBezTo>
                        <a:lnTo>
                          <a:pt x="7201547" y="4582814"/>
                        </a:lnTo>
                        <a:lnTo>
                          <a:pt x="6317304" y="5953688"/>
                        </a:lnTo>
                        <a:lnTo>
                          <a:pt x="6317304" y="6360203"/>
                        </a:lnTo>
                        <a:lnTo>
                          <a:pt x="8051668" y="6360203"/>
                        </a:lnTo>
                        <a:lnTo>
                          <a:pt x="8051668" y="5418098"/>
                        </a:lnTo>
                        <a:lnTo>
                          <a:pt x="7532397" y="5418098"/>
                        </a:lnTo>
                        <a:lnTo>
                          <a:pt x="7532397" y="5573879"/>
                        </a:lnTo>
                        <a:cubicBezTo>
                          <a:pt x="7532397" y="5692569"/>
                          <a:pt x="7514842" y="5772191"/>
                          <a:pt x="7479728" y="5812744"/>
                        </a:cubicBezTo>
                        <a:cubicBezTo>
                          <a:pt x="7444616" y="5853296"/>
                          <a:pt x="7380078" y="5873572"/>
                          <a:pt x="7286114" y="5873572"/>
                        </a:cubicBezTo>
                        <a:lnTo>
                          <a:pt x="7164457" y="5873572"/>
                        </a:lnTo>
                        <a:lnTo>
                          <a:pt x="8036831" y="4501214"/>
                        </a:lnTo>
                        <a:lnTo>
                          <a:pt x="8036831" y="4102118"/>
                        </a:lnTo>
                        <a:lnTo>
                          <a:pt x="6338075" y="4102118"/>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For interactive graphics, download the PPTX version via Interactive Tab</a:t>
            </a:r>
          </a:p>
        </p:txBody>
      </p:sp>
      <p:sp>
        <p:nvSpPr>
          <p:cNvPr id="67" name="Freeform: Shape 66">
            <a:extLst>
              <a:ext uri="{FF2B5EF4-FFF2-40B4-BE49-F238E27FC236}">
                <a16:creationId xmlns:a16="http://schemas.microsoft.com/office/drawing/2014/main" id="{A16BC04D-F3C0-45C2-A506-F12E40E8CB0A}"/>
              </a:ext>
            </a:extLst>
          </p:cNvPr>
          <p:cNvSpPr/>
          <p:nvPr/>
        </p:nvSpPr>
        <p:spPr>
          <a:xfrm>
            <a:off x="1926628" y="4536821"/>
            <a:ext cx="280406" cy="1382744"/>
          </a:xfrm>
          <a:custGeom>
            <a:avLst/>
            <a:gdLst/>
            <a:ahLst/>
            <a:cxnLst/>
            <a:rect l="l" t="t" r="r" b="b"/>
            <a:pathLst>
              <a:path w="280406" h="1382744">
                <a:moveTo>
                  <a:pt x="140945" y="0"/>
                </a:moveTo>
                <a:cubicBezTo>
                  <a:pt x="190399" y="0"/>
                  <a:pt x="226006" y="17062"/>
                  <a:pt x="247766" y="51186"/>
                </a:cubicBezTo>
                <a:cubicBezTo>
                  <a:pt x="269526" y="85309"/>
                  <a:pt x="280406" y="142429"/>
                  <a:pt x="280406" y="222545"/>
                </a:cubicBezTo>
                <a:lnTo>
                  <a:pt x="280406" y="1161683"/>
                </a:lnTo>
                <a:cubicBezTo>
                  <a:pt x="280406" y="1241799"/>
                  <a:pt x="269526" y="1298672"/>
                  <a:pt x="247766" y="1332300"/>
                </a:cubicBezTo>
                <a:cubicBezTo>
                  <a:pt x="226006" y="1365930"/>
                  <a:pt x="190399" y="1382744"/>
                  <a:pt x="140945" y="1382744"/>
                </a:cubicBezTo>
                <a:cubicBezTo>
                  <a:pt x="90501" y="1382744"/>
                  <a:pt x="54400" y="1366177"/>
                  <a:pt x="32640" y="1333042"/>
                </a:cubicBezTo>
                <a:cubicBezTo>
                  <a:pt x="10880" y="1299908"/>
                  <a:pt x="0" y="1242789"/>
                  <a:pt x="0" y="1161683"/>
                </a:cubicBezTo>
                <a:lnTo>
                  <a:pt x="0" y="222545"/>
                </a:lnTo>
                <a:cubicBezTo>
                  <a:pt x="0" y="140451"/>
                  <a:pt x="10880" y="82837"/>
                  <a:pt x="32640" y="49702"/>
                </a:cubicBezTo>
                <a:cubicBezTo>
                  <a:pt x="54400" y="16568"/>
                  <a:pt x="90501" y="0"/>
                  <a:pt x="140945" y="0"/>
                </a:cubicBezTo>
                <a:close/>
              </a:path>
            </a:pathLst>
          </a:cu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17050989"/>
      </p:ext>
    </p:extLst>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7438255" cy="369332"/>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How many unique root words are there in this Noble Surah?</a:t>
            </a: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0150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None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One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84350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Two</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64472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Six</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85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33357 " pathEditMode="relative" rAng="0" ptsTypes="AA">
                                      <p:cBhvr>
                                        <p:cTn id="12" dur="1000" fill="hold"/>
                                        <p:tgtEl>
                                          <p:spTgt spid="2"/>
                                        </p:tgtEl>
                                        <p:attrNameLst>
                                          <p:attrName>ppt_x</p:attrName>
                                          <p:attrName>ppt_y</p:attrName>
                                        </p:attrNameLst>
                                      </p:cBhvr>
                                      <p:rCtr x="-122" y="16667"/>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7548861" cy="646331"/>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2.	The incident of the elephant marked the beginning of which</a:t>
            </a:r>
            <a:b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b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	 of the following calendars?</a:t>
            </a: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7203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Gregorian</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77965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Solar Hijra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67065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A’amul</a:t>
            </a: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 Fil</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09196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Lunar</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88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49468 " pathEditMode="relative" rAng="0" ptsTypes="AA">
                                      <p:cBhvr>
                                        <p:cTn id="12" dur="1000" fill="hold"/>
                                        <p:tgtEl>
                                          <p:spTgt spid="2"/>
                                        </p:tgtEl>
                                        <p:attrNameLst>
                                          <p:attrName>ppt_x</p:attrName>
                                          <p:attrName>ppt_y</p:attrName>
                                        </p:attrNameLst>
                                      </p:cBhvr>
                                      <p:rCtr x="-122" y="24722"/>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43340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In Flight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87583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Little Birds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347723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Aggressive Creatures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22669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Flock of Birds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94286" y="151600"/>
            <a:ext cx="4942379"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3.	Translation of </a:t>
            </a:r>
            <a:r>
              <a:rPr kumimoji="0" lang="ur-PK"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أَبَابِيلَ </a:t>
            </a:r>
            <a:r>
              <a:rPr lang="en-US" dirty="0">
                <a:solidFill>
                  <a:prstClr val="white"/>
                </a:solidFill>
                <a:latin typeface="Biome" panose="020B0503030204020804" pitchFamily="34" charset="0"/>
                <a:cs typeface="Biome" panose="020B0503030204020804" pitchFamily="34" charset="0"/>
              </a:rPr>
              <a:t>  is ________________</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178804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225 0.65093 " pathEditMode="relative" rAng="0" ptsTypes="AA">
                                      <p:cBhvr>
                                        <p:cTn id="13" dur="1000" fill="hold"/>
                                        <p:tgtEl>
                                          <p:spTgt spid="2"/>
                                        </p:tgtEl>
                                        <p:attrNameLst>
                                          <p:attrName>ppt_x</p:attrName>
                                          <p:attrName>ppt_y</p:attrName>
                                        </p:attrNameLst>
                                      </p:cBhvr>
                                      <p:rCtr x="-122" y="32546"/>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38691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Quraish</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93647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Teen</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15448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Ma’un</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4446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Biome" panose="020B0503030204020804" pitchFamily="34" charset="0"/>
                <a:cs typeface="Biome" panose="020B0503030204020804" pitchFamily="34" charset="0"/>
              </a:rPr>
              <a:t>Humaza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11928" y="39615"/>
            <a:ext cx="8927444" cy="923330"/>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4.	 If one recites Surah al-Fil in their daily prayers, It is an obligatory action</a:t>
            </a:r>
            <a:br>
              <a:rPr lang="en-US" dirty="0">
                <a:solidFill>
                  <a:prstClr val="white"/>
                </a:solidFill>
                <a:latin typeface="Biome" panose="020B0503030204020804" pitchFamily="34" charset="0"/>
                <a:cs typeface="Biome" panose="020B0503030204020804" pitchFamily="34" charset="0"/>
              </a:rPr>
            </a:br>
            <a:r>
              <a:rPr lang="en-US" dirty="0">
                <a:solidFill>
                  <a:prstClr val="white"/>
                </a:solidFill>
                <a:latin typeface="Biome" panose="020B0503030204020804" pitchFamily="34" charset="0"/>
                <a:cs typeface="Biome" panose="020B0503030204020804" pitchFamily="34" charset="0"/>
              </a:rPr>
              <a:t>	 to also recite Surah _________ after Al-</a:t>
            </a:r>
            <a:r>
              <a:rPr lang="en-US" dirty="0" err="1">
                <a:solidFill>
                  <a:prstClr val="white"/>
                </a:solidFill>
                <a:latin typeface="Biome" panose="020B0503030204020804" pitchFamily="34" charset="0"/>
                <a:cs typeface="Biome" panose="020B0503030204020804" pitchFamily="34" charset="0"/>
              </a:rPr>
              <a:t>Hamd</a:t>
            </a:r>
            <a:r>
              <a:rPr lang="en-US" dirty="0">
                <a:solidFill>
                  <a:prstClr val="white"/>
                </a:solidFill>
                <a:latin typeface="Biome" panose="020B0503030204020804" pitchFamily="34" charset="0"/>
                <a:cs typeface="Biome" panose="020B0503030204020804" pitchFamily="34" charset="0"/>
              </a:rPr>
              <a:t>  because these two count </a:t>
            </a:r>
            <a:br>
              <a:rPr lang="en-US" dirty="0">
                <a:solidFill>
                  <a:prstClr val="white"/>
                </a:solidFill>
                <a:latin typeface="Biome" panose="020B0503030204020804" pitchFamily="34" charset="0"/>
                <a:cs typeface="Biome" panose="020B0503030204020804" pitchFamily="34" charset="0"/>
              </a:rPr>
            </a:br>
            <a:r>
              <a:rPr lang="en-US" dirty="0">
                <a:solidFill>
                  <a:prstClr val="white"/>
                </a:solidFill>
                <a:latin typeface="Biome" panose="020B0503030204020804" pitchFamily="34" charset="0"/>
                <a:cs typeface="Biome" panose="020B0503030204020804" pitchFamily="34" charset="0"/>
              </a:rPr>
              <a:t>	as one and the same Surah. </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2339118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677 0.15556 " pathEditMode="relative" rAng="0" ptsTypes="AA">
                                      <p:cBhvr>
                                        <p:cTn id="13" dur="1000" fill="hold"/>
                                        <p:tgtEl>
                                          <p:spTgt spid="2"/>
                                        </p:tgtEl>
                                        <p:attrNameLst>
                                          <p:attrName>ppt_x</p:attrName>
                                          <p:attrName>ppt_y</p:attrName>
                                        </p:attrNameLst>
                                      </p:cBhvr>
                                      <p:rCtr x="330" y="7778"/>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4189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105 ; 18</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4189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18 ; 105</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4189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19 ; 105</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4189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105 ; 19</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94286" y="151600"/>
            <a:ext cx="8667757" cy="646331"/>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5.	Surah Fil is the ________ Surah per current compilation and _______ per </a:t>
            </a:r>
            <a:br>
              <a:rPr lang="en-US" dirty="0">
                <a:solidFill>
                  <a:prstClr val="white"/>
                </a:solidFill>
                <a:latin typeface="Biome" panose="020B0503030204020804" pitchFamily="34" charset="0"/>
                <a:cs typeface="Biome" panose="020B0503030204020804" pitchFamily="34" charset="0"/>
              </a:rPr>
            </a:br>
            <a:r>
              <a:rPr lang="en-US" dirty="0">
                <a:solidFill>
                  <a:prstClr val="white"/>
                </a:solidFill>
                <a:latin typeface="Biome" panose="020B0503030204020804" pitchFamily="34" charset="0"/>
                <a:cs typeface="Biome" panose="020B0503030204020804" pitchFamily="34" charset="0"/>
              </a:rPr>
              <a:t>	Revelation.</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179642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225 0.65093 " pathEditMode="relative" rAng="0" ptsTypes="AA">
                                      <p:cBhvr>
                                        <p:cTn id="13" dur="1000" fill="hold"/>
                                        <p:tgtEl>
                                          <p:spTgt spid="2"/>
                                        </p:tgtEl>
                                        <p:attrNameLst>
                                          <p:attrName>ppt_x</p:attrName>
                                          <p:attrName>ppt_y</p:attrName>
                                        </p:attrNameLst>
                                      </p:cBhvr>
                                      <p:rCtr x="-122" y="32546"/>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4693914"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6.	What is another name of Surah Fil?</a:t>
            </a: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30676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Abraha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72996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Alam</a:t>
            </a: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 Tara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251062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Abdul </a:t>
            </a: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Muttalib</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1480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Ashab</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011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33357 " pathEditMode="relative" rAng="0" ptsTypes="AA">
                                      <p:cBhvr>
                                        <p:cTn id="12" dur="1000" fill="hold"/>
                                        <p:tgtEl>
                                          <p:spTgt spid="2"/>
                                        </p:tgtEl>
                                        <p:attrNameLst>
                                          <p:attrName>ppt_x</p:attrName>
                                          <p:attrName>ppt_y</p:attrName>
                                        </p:attrNameLst>
                                      </p:cBhvr>
                                      <p:rCtr x="-122" y="16667"/>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340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Biome" panose="020B0503030204020804" pitchFamily="34" charset="0"/>
                <a:cs typeface="Biome" panose="020B0503030204020804" pitchFamily="34" charset="0"/>
              </a:rPr>
              <a:t>Najashi</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05028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Aryat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30676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Abraha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61935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Zu Niwas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11928" y="39615"/>
            <a:ext cx="6910866"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7.	What was the name of the Christian king in Abyssinia?</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355609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677 0.15556 " pathEditMode="relative" rAng="0" ptsTypes="AA">
                                      <p:cBhvr>
                                        <p:cTn id="13" dur="1000" fill="hold"/>
                                        <p:tgtEl>
                                          <p:spTgt spid="2"/>
                                        </p:tgtEl>
                                        <p:attrNameLst>
                                          <p:attrName>ppt_x</p:attrName>
                                          <p:attrName>ppt_y</p:attrName>
                                        </p:attrNameLst>
                                      </p:cBhvr>
                                      <p:rCtr x="330" y="7778"/>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6705682"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8.	</a:t>
            </a: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What was the name of the church that Abraha built?</a:t>
            </a: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3244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Al Aqsa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5792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Bait al Fil</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8085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Al </a:t>
            </a: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Qoolays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299793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Ka’ba of Abyssinia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0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49468 " pathEditMode="relative" rAng="0" ptsTypes="AA">
                                      <p:cBhvr>
                                        <p:cTn id="12" dur="1000" fill="hold"/>
                                        <p:tgtEl>
                                          <p:spTgt spid="2"/>
                                        </p:tgtEl>
                                        <p:attrNameLst>
                                          <p:attrName>ppt_x</p:attrName>
                                          <p:attrName>ppt_y</p:attrName>
                                        </p:attrNameLst>
                                      </p:cBhvr>
                                      <p:rCtr x="-122" y="24722"/>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4D0"/>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3FB9700-136B-4742-9B51-B87D54AB4390}"/>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856B0E-A095-4D0F-88F3-7D5AF5082414}"/>
              </a:ext>
            </a:extLst>
          </p:cNvPr>
          <p:cNvSpPr txBox="1"/>
          <p:nvPr/>
        </p:nvSpPr>
        <p:spPr>
          <a:xfrm>
            <a:off x="7469204" y="0"/>
            <a:ext cx="17705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SURAH CONTENT</a:t>
            </a:r>
          </a:p>
        </p:txBody>
      </p:sp>
      <p:sp>
        <p:nvSpPr>
          <p:cNvPr id="3" name="Arrow: Pentagon 2">
            <a:extLst>
              <a:ext uri="{FF2B5EF4-FFF2-40B4-BE49-F238E27FC236}">
                <a16:creationId xmlns:a16="http://schemas.microsoft.com/office/drawing/2014/main" id="{84AB064B-6B07-4522-A8E0-8E564B69B156}"/>
              </a:ext>
            </a:extLst>
          </p:cNvPr>
          <p:cNvSpPr/>
          <p:nvPr/>
        </p:nvSpPr>
        <p:spPr>
          <a:xfrm>
            <a:off x="5211930" y="787791"/>
            <a:ext cx="3932070" cy="731520"/>
          </a:xfrm>
          <a:prstGeom prst="homePlate">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98F25130-395F-4CAF-B837-4CCAB50C7A97}"/>
              </a:ext>
            </a:extLst>
          </p:cNvPr>
          <p:cNvSpPr/>
          <p:nvPr/>
        </p:nvSpPr>
        <p:spPr>
          <a:xfrm>
            <a:off x="5211930" y="2033729"/>
            <a:ext cx="3932070" cy="731520"/>
          </a:xfrm>
          <a:prstGeom prst="homePlate">
            <a:avLst/>
          </a:prstGeom>
          <a:solidFill>
            <a:schemeClr val="accent2">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Pentagon 6">
            <a:extLst>
              <a:ext uri="{FF2B5EF4-FFF2-40B4-BE49-F238E27FC236}">
                <a16:creationId xmlns:a16="http://schemas.microsoft.com/office/drawing/2014/main" id="{B086BA62-D8E0-451B-B8C4-BD736E120271}"/>
              </a:ext>
            </a:extLst>
          </p:cNvPr>
          <p:cNvSpPr/>
          <p:nvPr/>
        </p:nvSpPr>
        <p:spPr>
          <a:xfrm>
            <a:off x="5211930" y="3279667"/>
            <a:ext cx="3932070" cy="731520"/>
          </a:xfrm>
          <a:prstGeom prst="homePlate">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Pentagon 7">
            <a:extLst>
              <a:ext uri="{FF2B5EF4-FFF2-40B4-BE49-F238E27FC236}">
                <a16:creationId xmlns:a16="http://schemas.microsoft.com/office/drawing/2014/main" id="{39C52A78-4349-44A7-BB73-79E43B7416CF}"/>
              </a:ext>
            </a:extLst>
          </p:cNvPr>
          <p:cNvSpPr/>
          <p:nvPr/>
        </p:nvSpPr>
        <p:spPr>
          <a:xfrm>
            <a:off x="5211930" y="4525605"/>
            <a:ext cx="3932070" cy="731520"/>
          </a:xfrm>
          <a:prstGeom prst="homePlate">
            <a:avLst/>
          </a:pr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 Pentagon 8">
            <a:extLst>
              <a:ext uri="{FF2B5EF4-FFF2-40B4-BE49-F238E27FC236}">
                <a16:creationId xmlns:a16="http://schemas.microsoft.com/office/drawing/2014/main" id="{CB7AEDB4-019A-4455-BF7A-3B5AEF37E804}"/>
              </a:ext>
            </a:extLst>
          </p:cNvPr>
          <p:cNvSpPr/>
          <p:nvPr/>
        </p:nvSpPr>
        <p:spPr>
          <a:xfrm>
            <a:off x="5211930" y="5771543"/>
            <a:ext cx="3932070" cy="731520"/>
          </a:xfrm>
          <a:prstGeom prst="homePlate">
            <a:avLst/>
          </a:prstGeom>
          <a:solidFill>
            <a:srgbClr val="FF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2904242-0665-47C4-BF6E-1583C5EE684E}"/>
              </a:ext>
            </a:extLst>
          </p:cNvPr>
          <p:cNvSpPr txBox="1"/>
          <p:nvPr/>
        </p:nvSpPr>
        <p:spPr>
          <a:xfrm>
            <a:off x="8647441" y="891941"/>
            <a:ext cx="2731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1" name="TextBox 10">
            <a:extLst>
              <a:ext uri="{FF2B5EF4-FFF2-40B4-BE49-F238E27FC236}">
                <a16:creationId xmlns:a16="http://schemas.microsoft.com/office/drawing/2014/main" id="{EC4562B7-BF9E-4CC4-985F-FC5094F37846}"/>
              </a:ext>
            </a:extLst>
          </p:cNvPr>
          <p:cNvSpPr txBox="1"/>
          <p:nvPr/>
        </p:nvSpPr>
        <p:spPr>
          <a:xfrm>
            <a:off x="8647441" y="2137879"/>
            <a:ext cx="2731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2" name="TextBox 11">
            <a:extLst>
              <a:ext uri="{FF2B5EF4-FFF2-40B4-BE49-F238E27FC236}">
                <a16:creationId xmlns:a16="http://schemas.microsoft.com/office/drawing/2014/main" id="{E0AC36A7-3576-434B-A299-568089338AAF}"/>
              </a:ext>
            </a:extLst>
          </p:cNvPr>
          <p:cNvSpPr txBox="1"/>
          <p:nvPr/>
        </p:nvSpPr>
        <p:spPr>
          <a:xfrm>
            <a:off x="8647441" y="3383817"/>
            <a:ext cx="2731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13" name="TextBox 12">
            <a:extLst>
              <a:ext uri="{FF2B5EF4-FFF2-40B4-BE49-F238E27FC236}">
                <a16:creationId xmlns:a16="http://schemas.microsoft.com/office/drawing/2014/main" id="{FFB5C9E3-7001-4503-BDB3-622BA621E7EA}"/>
              </a:ext>
            </a:extLst>
          </p:cNvPr>
          <p:cNvSpPr txBox="1"/>
          <p:nvPr/>
        </p:nvSpPr>
        <p:spPr>
          <a:xfrm>
            <a:off x="8647441" y="4629755"/>
            <a:ext cx="2731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4</a:t>
            </a:r>
          </a:p>
        </p:txBody>
      </p:sp>
      <p:sp>
        <p:nvSpPr>
          <p:cNvPr id="14" name="TextBox 13">
            <a:extLst>
              <a:ext uri="{FF2B5EF4-FFF2-40B4-BE49-F238E27FC236}">
                <a16:creationId xmlns:a16="http://schemas.microsoft.com/office/drawing/2014/main" id="{9DE26439-7562-47B8-9868-EF2BBF657156}"/>
              </a:ext>
            </a:extLst>
          </p:cNvPr>
          <p:cNvSpPr txBox="1"/>
          <p:nvPr/>
        </p:nvSpPr>
        <p:spPr>
          <a:xfrm>
            <a:off x="8647441" y="5875693"/>
            <a:ext cx="2731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5</a:t>
            </a:r>
          </a:p>
        </p:txBody>
      </p:sp>
      <p:sp>
        <p:nvSpPr>
          <p:cNvPr id="16" name="TextBox 15">
            <a:extLst>
              <a:ext uri="{FF2B5EF4-FFF2-40B4-BE49-F238E27FC236}">
                <a16:creationId xmlns:a16="http://schemas.microsoft.com/office/drawing/2014/main" id="{CD7CB22A-BB7C-4466-9984-9050AF0F94A7}"/>
              </a:ext>
            </a:extLst>
          </p:cNvPr>
          <p:cNvSpPr txBox="1"/>
          <p:nvPr/>
        </p:nvSpPr>
        <p:spPr>
          <a:xfrm>
            <a:off x="5275385" y="830386"/>
            <a:ext cx="346147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a:ea typeface="+mn-ea"/>
                <a:cs typeface="+mn-cs"/>
              </a:rPr>
              <a:t>The inefficiency of the Army’s military mechanisms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121048-8BFC-47E3-AA5D-32ED8CFBFF9F}"/>
              </a:ext>
            </a:extLst>
          </p:cNvPr>
          <p:cNvSpPr txBox="1"/>
          <p:nvPr/>
        </p:nvSpPr>
        <p:spPr>
          <a:xfrm>
            <a:off x="5275385" y="2076324"/>
            <a:ext cx="3461476" cy="646331"/>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a:ea typeface="+mn-ea"/>
                <a:cs typeface="+mn-cs"/>
              </a:rPr>
              <a:t>The failure of the Army's plans and tricks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19EF71-8520-43FB-83E4-01F5C4A54842}"/>
              </a:ext>
            </a:extLst>
          </p:cNvPr>
          <p:cNvSpPr txBox="1"/>
          <p:nvPr/>
        </p:nvSpPr>
        <p:spPr>
          <a:xfrm>
            <a:off x="5275385" y="3460761"/>
            <a:ext cx="3461476" cy="36933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a:ea typeface="+mn-ea"/>
                <a:cs typeface="+mn-cs"/>
              </a:rPr>
              <a:t>Recruiting small birds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0C6ABA7-DFFA-4F58-A3D6-1E68AA4BFC7C}"/>
              </a:ext>
            </a:extLst>
          </p:cNvPr>
          <p:cNvSpPr txBox="1"/>
          <p:nvPr/>
        </p:nvSpPr>
        <p:spPr>
          <a:xfrm>
            <a:off x="5275385" y="4706699"/>
            <a:ext cx="3461476" cy="36933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a:ea typeface="+mn-ea"/>
                <a:cs typeface="+mn-cs"/>
              </a:rPr>
              <a:t>Employing clods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62B1205-9DA3-4426-A25E-670B7BAC3614}"/>
              </a:ext>
            </a:extLst>
          </p:cNvPr>
          <p:cNvSpPr txBox="1"/>
          <p:nvPr/>
        </p:nvSpPr>
        <p:spPr>
          <a:xfrm>
            <a:off x="5275385" y="5814137"/>
            <a:ext cx="3461476" cy="646331"/>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a:ea typeface="+mn-ea"/>
                <a:cs typeface="+mn-cs"/>
              </a:rPr>
              <a:t>The defeat of the Army of the Elephant by the Divine Power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77001"/>
      </p:ext>
    </p:extLst>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7572907" cy="646331"/>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9.	What was the name of the biggest elephant who refused to </a:t>
            </a:r>
            <a:br>
              <a:rPr lang="en-US" dirty="0">
                <a:solidFill>
                  <a:prstClr val="white"/>
                </a:solidFill>
                <a:latin typeface="Biome" panose="020B0503030204020804" pitchFamily="34" charset="0"/>
                <a:cs typeface="Biome" panose="020B0503030204020804" pitchFamily="34" charset="0"/>
              </a:rPr>
            </a:br>
            <a:r>
              <a:rPr lang="en-US" dirty="0">
                <a:solidFill>
                  <a:prstClr val="white"/>
                </a:solidFill>
                <a:latin typeface="Biome" panose="020B0503030204020804" pitchFamily="34" charset="0"/>
                <a:cs typeface="Biome" panose="020B0503030204020804" pitchFamily="34" charset="0"/>
              </a:rPr>
              <a:t>	attach </a:t>
            </a:r>
            <a:r>
              <a:rPr lang="en-US" dirty="0" err="1">
                <a:solidFill>
                  <a:prstClr val="white"/>
                </a:solidFill>
                <a:latin typeface="Biome" panose="020B0503030204020804" pitchFamily="34" charset="0"/>
                <a:cs typeface="Biome" panose="020B0503030204020804" pitchFamily="34" charset="0"/>
              </a:rPr>
              <a:t>Ka’aba</a:t>
            </a:r>
            <a:r>
              <a:rPr lang="en-US" dirty="0">
                <a:solidFill>
                  <a:prstClr val="white"/>
                </a:solidFill>
                <a:latin typeface="Biome" panose="020B0503030204020804" pitchFamily="34" charset="0"/>
                <a:cs typeface="Biome" panose="020B0503030204020804" pitchFamily="34" charset="0"/>
              </a:rPr>
              <a:t>?</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1849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Suqaif</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77163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Mahmood</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14005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Tabriz</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219964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Dhul</a:t>
            </a: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 </a:t>
            </a:r>
            <a:r>
              <a:rPr kumimoji="0" lang="en-US" sz="2400" b="0" i="0" u="none" strike="noStrike" kern="1200" cap="none" spc="0" normalizeH="0" baseline="0" noProof="0" dirty="0" err="1">
                <a:ln>
                  <a:noFill/>
                </a:ln>
                <a:solidFill>
                  <a:prstClr val="black"/>
                </a:solidFill>
                <a:effectLst/>
                <a:uLnTx/>
                <a:uFillTx/>
                <a:latin typeface="Biome" panose="020B0503030204020804" pitchFamily="34" charset="0"/>
                <a:ea typeface="+mn-ea"/>
                <a:cs typeface="Biome" panose="020B0503030204020804" pitchFamily="34" charset="0"/>
              </a:rPr>
              <a:t>Qarnain</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83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33357 " pathEditMode="relative" rAng="0" ptsTypes="AA">
                                      <p:cBhvr>
                                        <p:cTn id="12" dur="1000" fill="hold"/>
                                        <p:tgtEl>
                                          <p:spTgt spid="2"/>
                                        </p:tgtEl>
                                        <p:attrNameLst>
                                          <p:attrName>ppt_x</p:attrName>
                                          <p:attrName>ppt_y</p:attrName>
                                        </p:attrNameLst>
                                      </p:cBhvr>
                                      <p:rCtr x="-122" y="16667"/>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Caspian Sea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20265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Arabian Sea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7267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Black Sea </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40134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Red Sea</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94286" y="151600"/>
            <a:ext cx="7951216" cy="646331"/>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10.	The flock of birds, that looked like a black cloud, came from the </a:t>
            </a:r>
            <a:br>
              <a:rPr lang="en-US" dirty="0">
                <a:solidFill>
                  <a:prstClr val="white"/>
                </a:solidFill>
                <a:latin typeface="Biome" panose="020B0503030204020804" pitchFamily="34" charset="0"/>
                <a:cs typeface="Biome" panose="020B0503030204020804" pitchFamily="34" charset="0"/>
              </a:rPr>
            </a:br>
            <a:r>
              <a:rPr lang="en-US" dirty="0">
                <a:solidFill>
                  <a:prstClr val="white"/>
                </a:solidFill>
                <a:latin typeface="Biome" panose="020B0503030204020804" pitchFamily="34" charset="0"/>
                <a:cs typeface="Biome" panose="020B0503030204020804" pitchFamily="34" charset="0"/>
              </a:rPr>
              <a:t>	direction of __________________</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79547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225 0.65093 " pathEditMode="relative" rAng="0" ptsTypes="AA">
                                      <p:cBhvr>
                                        <p:cTn id="13" dur="1000" fill="hold"/>
                                        <p:tgtEl>
                                          <p:spTgt spid="2"/>
                                        </p:tgtEl>
                                        <p:attrNameLst>
                                          <p:attrName>ppt_x</p:attrName>
                                          <p:attrName>ppt_y</p:attrName>
                                        </p:attrNameLst>
                                      </p:cBhvr>
                                      <p:rCtr x="-122" y="32546"/>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7252306"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11.	Each bird in the flock carried stones in ___________________</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1095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Beaks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247696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Beaks and feet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87395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Feet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27158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Under the wings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10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33357 " pathEditMode="relative" rAng="0" ptsTypes="AA">
                                      <p:cBhvr>
                                        <p:cTn id="12" dur="1000" fill="hold"/>
                                        <p:tgtEl>
                                          <p:spTgt spid="2"/>
                                        </p:tgtEl>
                                        <p:attrNameLst>
                                          <p:attrName>ppt_x</p:attrName>
                                          <p:attrName>ppt_y</p:attrName>
                                        </p:attrNameLst>
                                      </p:cBhvr>
                                      <p:rCtr x="-122" y="16667"/>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2843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Church</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44142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Mosque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31799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Temple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9094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Synagogue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104526" y="215301"/>
            <a:ext cx="5203669"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12.	Abraha built a _______________ in Yemen.</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15886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677 0.15556 " pathEditMode="relative" rAng="0" ptsTypes="AA">
                                      <p:cBhvr>
                                        <p:cTn id="13" dur="1000" fill="hold"/>
                                        <p:tgtEl>
                                          <p:spTgt spid="2"/>
                                        </p:tgtEl>
                                        <p:attrNameLst>
                                          <p:attrName>ppt_x</p:attrName>
                                          <p:attrName>ppt_y</p:attrName>
                                        </p:attrNameLst>
                                      </p:cBhvr>
                                      <p:rCtr x="330" y="7778"/>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87395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Feet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1095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Beaks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1480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Wings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26028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Stones</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F6A0E2-F0C4-4FD9-98B9-7117EB960E05}"/>
              </a:ext>
            </a:extLst>
          </p:cNvPr>
          <p:cNvSpPr txBox="1"/>
          <p:nvPr/>
        </p:nvSpPr>
        <p:spPr>
          <a:xfrm>
            <a:off x="94286" y="151600"/>
            <a:ext cx="4208203"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lang="en-US" dirty="0">
                <a:solidFill>
                  <a:prstClr val="white"/>
                </a:solidFill>
                <a:latin typeface="Biome" panose="020B0503030204020804" pitchFamily="34" charset="0"/>
                <a:cs typeface="Biome" panose="020B0503030204020804" pitchFamily="34" charset="0"/>
              </a:rPr>
              <a:t>13.	“</a:t>
            </a:r>
            <a:r>
              <a:rPr lang="en-US" dirty="0" err="1">
                <a:solidFill>
                  <a:prstClr val="white"/>
                </a:solidFill>
                <a:latin typeface="Biome" panose="020B0503030204020804" pitchFamily="34" charset="0"/>
                <a:cs typeface="Biome" panose="020B0503030204020804" pitchFamily="34" charset="0"/>
              </a:rPr>
              <a:t>Hijara</a:t>
            </a:r>
            <a:r>
              <a:rPr lang="en-US" dirty="0">
                <a:solidFill>
                  <a:prstClr val="white"/>
                </a:solidFill>
                <a:latin typeface="Biome" panose="020B0503030204020804" pitchFamily="34" charset="0"/>
                <a:cs typeface="Biome" panose="020B0503030204020804" pitchFamily="34" charset="0"/>
              </a:rPr>
              <a:t>” means ________________</a:t>
            </a:r>
            <a:endPar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endParaRPr>
          </a:p>
        </p:txBody>
      </p:sp>
    </p:spTree>
    <p:extLst>
      <p:ext uri="{BB962C8B-B14F-4D97-AF65-F5344CB8AC3E}">
        <p14:creationId xmlns:p14="http://schemas.microsoft.com/office/powerpoint/2010/main" val="201377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225 0.65093 " pathEditMode="relative" rAng="0" ptsTypes="AA">
                                      <p:cBhvr>
                                        <p:cTn id="13" dur="1000" fill="hold"/>
                                        <p:tgtEl>
                                          <p:spTgt spid="2"/>
                                        </p:tgtEl>
                                        <p:attrNameLst>
                                          <p:attrName>ppt_x</p:attrName>
                                          <p:attrName>ppt_y</p:attrName>
                                        </p:attrNameLst>
                                      </p:cBhvr>
                                      <p:rCtr x="-122" y="32546"/>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3" name="TextBox 12">
            <a:extLst>
              <a:ext uri="{FF2B5EF4-FFF2-40B4-BE49-F238E27FC236}">
                <a16:creationId xmlns:a16="http://schemas.microsoft.com/office/drawing/2014/main" id="{45708680-9AC1-4428-BFF2-8628A02DC9B0}"/>
              </a:ext>
            </a:extLst>
          </p:cNvPr>
          <p:cNvSpPr txBox="1"/>
          <p:nvPr/>
        </p:nvSpPr>
        <p:spPr>
          <a:xfrm>
            <a:off x="183176" y="160984"/>
            <a:ext cx="4551246" cy="369332"/>
          </a:xfrm>
          <a:prstGeom prst="rect">
            <a:avLst/>
          </a:prstGeom>
          <a:noFill/>
        </p:spPr>
        <p:txBody>
          <a:bodyPr wrap="non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14.	“</a:t>
            </a:r>
            <a:r>
              <a:rPr kumimoji="0" lang="en-US" sz="1800" b="0" i="0" u="none" strike="noStrike" kern="1200" cap="none" spc="0" normalizeH="0" baseline="0" noProof="0" dirty="0" err="1">
                <a:ln>
                  <a:noFill/>
                </a:ln>
                <a:solidFill>
                  <a:prstClr val="white"/>
                </a:solidFill>
                <a:effectLst/>
                <a:uLnTx/>
                <a:uFillTx/>
                <a:latin typeface="Biome" panose="020B0503030204020804" pitchFamily="34" charset="0"/>
                <a:ea typeface="+mn-ea"/>
                <a:cs typeface="Biome" panose="020B0503030204020804" pitchFamily="34" charset="0"/>
              </a:rPr>
              <a:t>Sijjeel</a:t>
            </a:r>
            <a:r>
              <a:rPr kumimoji="0" lang="en-US" sz="1800" b="0" i="0" u="none" strike="noStrike" kern="1200" cap="none" spc="0" normalizeH="0" baseline="0" noProof="0" dirty="0">
                <a:ln>
                  <a:noFill/>
                </a:ln>
                <a:solidFill>
                  <a:prstClr val="white"/>
                </a:solidFill>
                <a:effectLst/>
                <a:uLnTx/>
                <a:uFillTx/>
                <a:latin typeface="Biome" panose="020B0503030204020804" pitchFamily="34" charset="0"/>
                <a:ea typeface="+mn-ea"/>
                <a:cs typeface="Biome" panose="020B0503030204020804" pitchFamily="34" charset="0"/>
              </a:rPr>
              <a:t>” means ___________________</a:t>
            </a:r>
          </a:p>
        </p:txBody>
      </p:sp>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106631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Cloud</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10711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Flight</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72354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Sand/Clay</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2698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Pelting</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4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par>
                                <p:cTn id="11" presetID="42" presetClass="path" presetSubtype="0" accel="50000" decel="50000" fill="hold" grpId="1" nodeType="withEffect">
                                  <p:stCondLst>
                                    <p:cond delay="500"/>
                                  </p:stCondLst>
                                  <p:childTnLst>
                                    <p:animMotion origin="layout" path="M -2.77778E-6 -7.40741E-7 L -0.00225 0.49468 " pathEditMode="relative" rAng="0" ptsTypes="AA">
                                      <p:cBhvr>
                                        <p:cTn id="12" dur="1000" fill="hold"/>
                                        <p:tgtEl>
                                          <p:spTgt spid="2"/>
                                        </p:tgtEl>
                                        <p:attrNameLst>
                                          <p:attrName>ppt_x</p:attrName>
                                          <p:attrName>ppt_y</p:attrName>
                                        </p:attrNameLst>
                                      </p:cBhvr>
                                      <p:rCtr x="-122" y="24722"/>
                                    </p:animMotion>
                                  </p:childTnLst>
                                </p:cTn>
                              </p:par>
                            </p:childTnLst>
                          </p:cTn>
                        </p:par>
                        <p:par>
                          <p:cTn id="13" fill="hold">
                            <p:stCondLst>
                              <p:cond delay="1500"/>
                            </p:stCondLst>
                            <p:childTnLst>
                              <p:par>
                                <p:cTn id="14" presetID="9" presetClass="exit" presetSubtype="0" fill="hold" grpId="0" nodeType="afterEffect">
                                  <p:stCondLst>
                                    <p:cond delay="0"/>
                                  </p:stCondLst>
                                  <p:childTnLst>
                                    <p:animEffect transition="out" filter="dissolv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rican Elephant Facts">
            <a:extLst>
              <a:ext uri="{FF2B5EF4-FFF2-40B4-BE49-F238E27FC236}">
                <a16:creationId xmlns:a16="http://schemas.microsoft.com/office/drawing/2014/main" id="{AE29B7A8-CBB7-42DF-A8D4-44B767DF3DC6}"/>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11928" y="1058779"/>
            <a:ext cx="9144000" cy="5799221"/>
          </a:xfrm>
          <a:prstGeom prst="rect">
            <a:avLst/>
          </a:prstGeom>
          <a:noFill/>
          <a:extLst>
            <a:ext uri="{909E8E84-426E-40DD-AFC4-6F175D3DCCD1}">
              <a14:hiddenFill xmlns:a14="http://schemas.microsoft.com/office/drawing/2010/main">
                <a:solidFill>
                  <a:srgbClr val="FFFFFF"/>
                </a:solidFill>
              </a14:hiddenFill>
            </a:ext>
          </a:extLst>
        </p:spPr>
      </p:pic>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1664209" y="3971413"/>
            <a:ext cx="1167150" cy="4063114"/>
          </a:xfrm>
          <a:prstGeom prst="round2SameRect">
            <a:avLst>
              <a:gd name="adj1" fmla="val 50000"/>
              <a:gd name="adj2" fmla="val 0"/>
            </a:avLst>
          </a:prstGeom>
          <a:solidFill>
            <a:schemeClr val="bg1">
              <a:lumMod val="75000"/>
            </a:schemeClr>
          </a:solidFill>
          <a:ln>
            <a:noFill/>
          </a:ln>
          <a:effectLst>
            <a:outerShdw blurRad="63500" dist="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9" name="Freeform: Shape 48">
            <a:extLst>
              <a:ext uri="{FF2B5EF4-FFF2-40B4-BE49-F238E27FC236}">
                <a16:creationId xmlns:a16="http://schemas.microsoft.com/office/drawing/2014/main" id="{E0558379-9C5F-4D33-B21D-0165E00359C6}"/>
              </a:ext>
            </a:extLst>
          </p:cNvPr>
          <p:cNvSpPr/>
          <p:nvPr/>
        </p:nvSpPr>
        <p:spPr>
          <a:xfrm>
            <a:off x="6483852" y="5413388"/>
            <a:ext cx="927605" cy="1308510"/>
          </a:xfrm>
          <a:custGeom>
            <a:avLst/>
            <a:gdLst>
              <a:gd name="connsiteX0" fmla="*/ 199072 w 876300"/>
              <a:gd name="connsiteY0" fmla="*/ 361950 h 1190625"/>
              <a:gd name="connsiteX1" fmla="*/ 263843 w 876300"/>
              <a:gd name="connsiteY1" fmla="*/ 594360 h 1190625"/>
              <a:gd name="connsiteX2" fmla="*/ 296228 w 876300"/>
              <a:gd name="connsiteY2" fmla="*/ 702945 h 1190625"/>
              <a:gd name="connsiteX3" fmla="*/ 323850 w 876300"/>
              <a:gd name="connsiteY3" fmla="*/ 898207 h 1190625"/>
              <a:gd name="connsiteX4" fmla="*/ 290513 w 876300"/>
              <a:gd name="connsiteY4" fmla="*/ 965835 h 1190625"/>
              <a:gd name="connsiteX5" fmla="*/ 231458 w 876300"/>
              <a:gd name="connsiteY5" fmla="*/ 1045845 h 1190625"/>
              <a:gd name="connsiteX6" fmla="*/ 279083 w 876300"/>
              <a:gd name="connsiteY6" fmla="*/ 1165860 h 1190625"/>
              <a:gd name="connsiteX7" fmla="*/ 435293 w 876300"/>
              <a:gd name="connsiteY7" fmla="*/ 1192530 h 1190625"/>
              <a:gd name="connsiteX8" fmla="*/ 753428 w 876300"/>
              <a:gd name="connsiteY8" fmla="*/ 1170623 h 1190625"/>
              <a:gd name="connsiteX9" fmla="*/ 839153 w 876300"/>
              <a:gd name="connsiteY9" fmla="*/ 1162050 h 1190625"/>
              <a:gd name="connsiteX10" fmla="*/ 878205 w 876300"/>
              <a:gd name="connsiteY10" fmla="*/ 1102995 h 1190625"/>
              <a:gd name="connsiteX11" fmla="*/ 826770 w 876300"/>
              <a:gd name="connsiteY11" fmla="*/ 1023938 h 1190625"/>
              <a:gd name="connsiteX12" fmla="*/ 678180 w 876300"/>
              <a:gd name="connsiteY12" fmla="*/ 703897 h 1190625"/>
              <a:gd name="connsiteX13" fmla="*/ 674370 w 876300"/>
              <a:gd name="connsiteY13" fmla="*/ 627697 h 1190625"/>
              <a:gd name="connsiteX14" fmla="*/ 577215 w 876300"/>
              <a:gd name="connsiteY14" fmla="*/ 139065 h 1190625"/>
              <a:gd name="connsiteX15" fmla="*/ 543878 w 876300"/>
              <a:gd name="connsiteY15" fmla="*/ 0 h 1190625"/>
              <a:gd name="connsiteX16" fmla="*/ 0 w 876300"/>
              <a:gd name="connsiteY16" fmla="*/ 0 h 1190625"/>
              <a:gd name="connsiteX17" fmla="*/ 199072 w 876300"/>
              <a:gd name="connsiteY17" fmla="*/ 36195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300" h="1190625">
                <a:moveTo>
                  <a:pt x="199072" y="361950"/>
                </a:moveTo>
                <a:cubicBezTo>
                  <a:pt x="233363" y="436245"/>
                  <a:pt x="250508" y="515303"/>
                  <a:pt x="263843" y="594360"/>
                </a:cubicBezTo>
                <a:cubicBezTo>
                  <a:pt x="270510" y="631507"/>
                  <a:pt x="280035" y="668655"/>
                  <a:pt x="296228" y="702945"/>
                </a:cubicBezTo>
                <a:cubicBezTo>
                  <a:pt x="324803" y="765810"/>
                  <a:pt x="328613" y="831532"/>
                  <a:pt x="323850" y="898207"/>
                </a:cubicBezTo>
                <a:cubicBezTo>
                  <a:pt x="322897" y="924878"/>
                  <a:pt x="307658" y="945832"/>
                  <a:pt x="290513" y="965835"/>
                </a:cubicBezTo>
                <a:cubicBezTo>
                  <a:pt x="268605" y="991553"/>
                  <a:pt x="244793" y="1014413"/>
                  <a:pt x="231458" y="1045845"/>
                </a:cubicBezTo>
                <a:cubicBezTo>
                  <a:pt x="205740" y="1102995"/>
                  <a:pt x="220980" y="1142048"/>
                  <a:pt x="279083" y="1165860"/>
                </a:cubicBezTo>
                <a:cubicBezTo>
                  <a:pt x="328613" y="1186815"/>
                  <a:pt x="381953" y="1190625"/>
                  <a:pt x="435293" y="1192530"/>
                </a:cubicBezTo>
                <a:cubicBezTo>
                  <a:pt x="541972" y="1195388"/>
                  <a:pt x="647700" y="1183005"/>
                  <a:pt x="753428" y="1170623"/>
                </a:cubicBezTo>
                <a:cubicBezTo>
                  <a:pt x="782003" y="1167765"/>
                  <a:pt x="811530" y="1167765"/>
                  <a:pt x="839153" y="1162050"/>
                </a:cubicBezTo>
                <a:cubicBezTo>
                  <a:pt x="875347" y="1155382"/>
                  <a:pt x="883920" y="1139190"/>
                  <a:pt x="878205" y="1102995"/>
                </a:cubicBezTo>
                <a:cubicBezTo>
                  <a:pt x="872490" y="1068705"/>
                  <a:pt x="852488" y="1044893"/>
                  <a:pt x="826770" y="1023938"/>
                </a:cubicBezTo>
                <a:cubicBezTo>
                  <a:pt x="726758" y="941070"/>
                  <a:pt x="676275" y="834390"/>
                  <a:pt x="678180" y="703897"/>
                </a:cubicBezTo>
                <a:cubicBezTo>
                  <a:pt x="678180" y="678180"/>
                  <a:pt x="676275" y="652463"/>
                  <a:pt x="674370" y="627697"/>
                </a:cubicBezTo>
                <a:cubicBezTo>
                  <a:pt x="660083" y="461010"/>
                  <a:pt x="618172" y="300038"/>
                  <a:pt x="577215" y="139065"/>
                </a:cubicBezTo>
                <a:cubicBezTo>
                  <a:pt x="565785" y="92393"/>
                  <a:pt x="554355" y="46672"/>
                  <a:pt x="543878" y="0"/>
                </a:cubicBezTo>
                <a:lnTo>
                  <a:pt x="0" y="0"/>
                </a:lnTo>
                <a:cubicBezTo>
                  <a:pt x="74295" y="115253"/>
                  <a:pt x="140970" y="236220"/>
                  <a:pt x="199072" y="361950"/>
                </a:cubicBezTo>
                <a:close/>
              </a:path>
            </a:pathLst>
          </a:custGeom>
          <a:solidFill>
            <a:schemeClr val="bg2">
              <a:lumMod val="90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EB73A7E-4A05-4C93-9A13-195FA3FB1103}"/>
              </a:ext>
            </a:extLst>
          </p:cNvPr>
          <p:cNvSpPr/>
          <p:nvPr/>
        </p:nvSpPr>
        <p:spPr>
          <a:xfrm>
            <a:off x="5422076" y="5414436"/>
            <a:ext cx="715868" cy="1329446"/>
          </a:xfrm>
          <a:custGeom>
            <a:avLst/>
            <a:gdLst>
              <a:gd name="connsiteX0" fmla="*/ 647257 w 676275"/>
              <a:gd name="connsiteY0" fmla="*/ 1192530 h 1209675"/>
              <a:gd name="connsiteX1" fmla="*/ 679642 w 676275"/>
              <a:gd name="connsiteY1" fmla="*/ 1157287 h 1209675"/>
              <a:gd name="connsiteX2" fmla="*/ 643447 w 676275"/>
              <a:gd name="connsiteY2" fmla="*/ 1059180 h 1209675"/>
              <a:gd name="connsiteX3" fmla="*/ 567247 w 676275"/>
              <a:gd name="connsiteY3" fmla="*/ 989647 h 1209675"/>
              <a:gd name="connsiteX4" fmla="*/ 529147 w 676275"/>
              <a:gd name="connsiteY4" fmla="*/ 772478 h 1209675"/>
              <a:gd name="connsiteX5" fmla="*/ 567247 w 676275"/>
              <a:gd name="connsiteY5" fmla="*/ 637222 h 1209675"/>
              <a:gd name="connsiteX6" fmla="*/ 569152 w 676275"/>
              <a:gd name="connsiteY6" fmla="*/ 621030 h 1209675"/>
              <a:gd name="connsiteX7" fmla="*/ 665355 w 676275"/>
              <a:gd name="connsiteY7" fmla="*/ 68580 h 1209675"/>
              <a:gd name="connsiteX8" fmla="*/ 680595 w 676275"/>
              <a:gd name="connsiteY8" fmla="*/ 0 h 1209675"/>
              <a:gd name="connsiteX9" fmla="*/ 185295 w 676275"/>
              <a:gd name="connsiteY9" fmla="*/ 0 h 1209675"/>
              <a:gd name="connsiteX10" fmla="*/ 165292 w 676275"/>
              <a:gd name="connsiteY10" fmla="*/ 453390 h 1209675"/>
              <a:gd name="connsiteX11" fmla="*/ 155767 w 676275"/>
              <a:gd name="connsiteY11" fmla="*/ 719138 h 1209675"/>
              <a:gd name="connsiteX12" fmla="*/ 129097 w 676275"/>
              <a:gd name="connsiteY12" fmla="*/ 886778 h 1209675"/>
              <a:gd name="connsiteX13" fmla="*/ 105285 w 676275"/>
              <a:gd name="connsiteY13" fmla="*/ 916305 h 1209675"/>
              <a:gd name="connsiteX14" fmla="*/ 510 w 676275"/>
              <a:gd name="connsiteY14" fmla="*/ 1100137 h 1209675"/>
              <a:gd name="connsiteX15" fmla="*/ 21465 w 676275"/>
              <a:gd name="connsiteY15" fmla="*/ 1143953 h 1209675"/>
              <a:gd name="connsiteX16" fmla="*/ 176722 w 676275"/>
              <a:gd name="connsiteY16" fmla="*/ 1219200 h 1209675"/>
              <a:gd name="connsiteX17" fmla="*/ 532005 w 676275"/>
              <a:gd name="connsiteY17" fmla="*/ 1219200 h 1209675"/>
              <a:gd name="connsiteX18" fmla="*/ 598680 w 676275"/>
              <a:gd name="connsiteY18" fmla="*/ 1201103 h 1209675"/>
              <a:gd name="connsiteX19" fmla="*/ 647257 w 676275"/>
              <a:gd name="connsiteY19" fmla="*/ 119253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1209675">
                <a:moveTo>
                  <a:pt x="647257" y="1192530"/>
                </a:moveTo>
                <a:cubicBezTo>
                  <a:pt x="671070" y="1193483"/>
                  <a:pt x="681547" y="1180148"/>
                  <a:pt x="679642" y="1157287"/>
                </a:cubicBezTo>
                <a:cubicBezTo>
                  <a:pt x="677737" y="1121092"/>
                  <a:pt x="668212" y="1087755"/>
                  <a:pt x="643447" y="1059180"/>
                </a:cubicBezTo>
                <a:cubicBezTo>
                  <a:pt x="620587" y="1033462"/>
                  <a:pt x="593917" y="1011555"/>
                  <a:pt x="567247" y="989647"/>
                </a:cubicBezTo>
                <a:cubicBezTo>
                  <a:pt x="495810" y="927735"/>
                  <a:pt x="482475" y="854392"/>
                  <a:pt x="529147" y="772478"/>
                </a:cubicBezTo>
                <a:cubicBezTo>
                  <a:pt x="552960" y="729615"/>
                  <a:pt x="570105" y="686753"/>
                  <a:pt x="567247" y="637222"/>
                </a:cubicBezTo>
                <a:cubicBezTo>
                  <a:pt x="567247" y="631507"/>
                  <a:pt x="567247" y="625792"/>
                  <a:pt x="569152" y="621030"/>
                </a:cubicBezTo>
                <a:cubicBezTo>
                  <a:pt x="625350" y="441007"/>
                  <a:pt x="624397" y="251460"/>
                  <a:pt x="665355" y="68580"/>
                </a:cubicBezTo>
                <a:cubicBezTo>
                  <a:pt x="670117" y="45720"/>
                  <a:pt x="675832" y="22860"/>
                  <a:pt x="680595" y="0"/>
                </a:cubicBezTo>
                <a:lnTo>
                  <a:pt x="185295" y="0"/>
                </a:lnTo>
                <a:cubicBezTo>
                  <a:pt x="182437" y="151447"/>
                  <a:pt x="171960" y="301942"/>
                  <a:pt x="165292" y="453390"/>
                </a:cubicBezTo>
                <a:cubicBezTo>
                  <a:pt x="161482" y="541972"/>
                  <a:pt x="159577" y="630555"/>
                  <a:pt x="155767" y="719138"/>
                </a:cubicBezTo>
                <a:cubicBezTo>
                  <a:pt x="152910" y="775335"/>
                  <a:pt x="138622" y="830580"/>
                  <a:pt x="129097" y="886778"/>
                </a:cubicBezTo>
                <a:cubicBezTo>
                  <a:pt x="126240" y="901065"/>
                  <a:pt x="119572" y="909638"/>
                  <a:pt x="105285" y="916305"/>
                </a:cubicBezTo>
                <a:cubicBezTo>
                  <a:pt x="53850" y="939165"/>
                  <a:pt x="-6158" y="1044892"/>
                  <a:pt x="510" y="1100137"/>
                </a:cubicBezTo>
                <a:cubicBezTo>
                  <a:pt x="2415" y="1117283"/>
                  <a:pt x="10035" y="1132523"/>
                  <a:pt x="21465" y="1143953"/>
                </a:cubicBezTo>
                <a:cubicBezTo>
                  <a:pt x="64327" y="1188720"/>
                  <a:pt x="114810" y="1216342"/>
                  <a:pt x="176722" y="1219200"/>
                </a:cubicBezTo>
                <a:lnTo>
                  <a:pt x="532005" y="1219200"/>
                </a:lnTo>
                <a:cubicBezTo>
                  <a:pt x="554865" y="1217295"/>
                  <a:pt x="577725" y="1211580"/>
                  <a:pt x="598680" y="1201103"/>
                </a:cubicBezTo>
                <a:cubicBezTo>
                  <a:pt x="613920" y="1192530"/>
                  <a:pt x="631065" y="1192530"/>
                  <a:pt x="647257" y="1192530"/>
                </a:cubicBezTo>
                <a:close/>
              </a:path>
            </a:pathLst>
          </a:custGeom>
          <a:solidFill>
            <a:schemeClr val="bg1">
              <a:lumMod val="75000"/>
            </a:schemeClr>
          </a:solidFill>
          <a:ln w="9525" cap="flat">
            <a:noFill/>
            <a:prstDash val="solid"/>
            <a:miter/>
          </a:ln>
          <a:effectLst>
            <a:outerShdw blurRad="63500" dist="165100" sx="102000" sy="102000" algn="ctr"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D692433-7C76-4803-A2DE-64298433EF54}"/>
              </a:ext>
            </a:extLst>
          </p:cNvPr>
          <p:cNvGrpSpPr/>
          <p:nvPr/>
        </p:nvGrpSpPr>
        <p:grpSpPr>
          <a:xfrm>
            <a:off x="228600" y="4222167"/>
            <a:ext cx="6795427" cy="1201930"/>
            <a:chOff x="228600" y="4222167"/>
            <a:chExt cx="6795427" cy="1201930"/>
          </a:xfrm>
          <a:solidFill>
            <a:schemeClr val="bg2">
              <a:lumMod val="75000"/>
            </a:schemeClr>
          </a:solidFill>
          <a:effectLst>
            <a:outerShdw blurRad="63500" dist="165100" sx="102000" sy="102000" algn="ctr" rotWithShape="0">
              <a:prstClr val="black">
                <a:alpha val="40000"/>
              </a:prstClr>
            </a:outerShdw>
          </a:effectLst>
        </p:grpSpPr>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1481877" y="3000115"/>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0" name="Freeform: Shape 49">
              <a:extLst>
                <a:ext uri="{FF2B5EF4-FFF2-40B4-BE49-F238E27FC236}">
                  <a16:creationId xmlns:a16="http://schemas.microsoft.com/office/drawing/2014/main" id="{023E567D-795B-44B8-BD27-31BCB299A9B9}"/>
                </a:ext>
              </a:extLst>
            </p:cNvPr>
            <p:cNvSpPr/>
            <p:nvPr/>
          </p:nvSpPr>
          <p:spPr>
            <a:xfrm>
              <a:off x="3049304" y="4222167"/>
              <a:ext cx="3974723" cy="1201930"/>
            </a:xfrm>
            <a:custGeom>
              <a:avLst/>
              <a:gdLst>
                <a:gd name="connsiteX0" fmla="*/ 6668 w 4152900"/>
                <a:gd name="connsiteY0" fmla="*/ 648653 h 1057275"/>
                <a:gd name="connsiteX1" fmla="*/ 58103 w 4152900"/>
                <a:gd name="connsiteY1" fmla="*/ 617220 h 1057275"/>
                <a:gd name="connsiteX2" fmla="*/ 206693 w 4152900"/>
                <a:gd name="connsiteY2" fmla="*/ 402907 h 1057275"/>
                <a:gd name="connsiteX3" fmla="*/ 280035 w 4152900"/>
                <a:gd name="connsiteY3" fmla="*/ 181928 h 1057275"/>
                <a:gd name="connsiteX4" fmla="*/ 315278 w 4152900"/>
                <a:gd name="connsiteY4" fmla="*/ 85725 h 1057275"/>
                <a:gd name="connsiteX5" fmla="*/ 331470 w 4152900"/>
                <a:gd name="connsiteY5" fmla="*/ 71438 h 1057275"/>
                <a:gd name="connsiteX6" fmla="*/ 347663 w 4152900"/>
                <a:gd name="connsiteY6" fmla="*/ 90488 h 1057275"/>
                <a:gd name="connsiteX7" fmla="*/ 361950 w 4152900"/>
                <a:gd name="connsiteY7" fmla="*/ 159067 h 1057275"/>
                <a:gd name="connsiteX8" fmla="*/ 574358 w 4152900"/>
                <a:gd name="connsiteY8" fmla="*/ 987742 h 1057275"/>
                <a:gd name="connsiteX9" fmla="*/ 599123 w 4152900"/>
                <a:gd name="connsiteY9" fmla="*/ 1056323 h 1057275"/>
                <a:gd name="connsiteX10" fmla="*/ 1283970 w 4152900"/>
                <a:gd name="connsiteY10" fmla="*/ 1056323 h 1057275"/>
                <a:gd name="connsiteX11" fmla="*/ 1400175 w 4152900"/>
                <a:gd name="connsiteY11" fmla="*/ 882015 h 1057275"/>
                <a:gd name="connsiteX12" fmla="*/ 1508760 w 4152900"/>
                <a:gd name="connsiteY12" fmla="*/ 768667 h 1057275"/>
                <a:gd name="connsiteX13" fmla="*/ 1689735 w 4152900"/>
                <a:gd name="connsiteY13" fmla="*/ 706755 h 1057275"/>
                <a:gd name="connsiteX14" fmla="*/ 1968818 w 4152900"/>
                <a:gd name="connsiteY14" fmla="*/ 701040 h 1057275"/>
                <a:gd name="connsiteX15" fmla="*/ 2546985 w 4152900"/>
                <a:gd name="connsiteY15" fmla="*/ 502920 h 1057275"/>
                <a:gd name="connsiteX16" fmla="*/ 2591753 w 4152900"/>
                <a:gd name="connsiteY16" fmla="*/ 518160 h 1057275"/>
                <a:gd name="connsiteX17" fmla="*/ 2619375 w 4152900"/>
                <a:gd name="connsiteY17" fmla="*/ 582930 h 1057275"/>
                <a:gd name="connsiteX18" fmla="*/ 2704148 w 4152900"/>
                <a:gd name="connsiteY18" fmla="*/ 965835 h 1057275"/>
                <a:gd name="connsiteX19" fmla="*/ 2703195 w 4152900"/>
                <a:gd name="connsiteY19" fmla="*/ 1057275 h 1057275"/>
                <a:gd name="connsiteX20" fmla="*/ 3198495 w 4152900"/>
                <a:gd name="connsiteY20" fmla="*/ 1057275 h 1057275"/>
                <a:gd name="connsiteX21" fmla="*/ 3264218 w 4152900"/>
                <a:gd name="connsiteY21" fmla="*/ 647700 h 1057275"/>
                <a:gd name="connsiteX22" fmla="*/ 3283268 w 4152900"/>
                <a:gd name="connsiteY22" fmla="*/ 620078 h 1057275"/>
                <a:gd name="connsiteX23" fmla="*/ 3325178 w 4152900"/>
                <a:gd name="connsiteY23" fmla="*/ 632460 h 1057275"/>
                <a:gd name="connsiteX24" fmla="*/ 3356610 w 4152900"/>
                <a:gd name="connsiteY24" fmla="*/ 686753 h 1057275"/>
                <a:gd name="connsiteX25" fmla="*/ 3460433 w 4152900"/>
                <a:gd name="connsiteY25" fmla="*/ 852488 h 1057275"/>
                <a:gd name="connsiteX26" fmla="*/ 3610928 w 4152900"/>
                <a:gd name="connsiteY26" fmla="*/ 1057275 h 1057275"/>
                <a:gd name="connsiteX27" fmla="*/ 4154805 w 4152900"/>
                <a:gd name="connsiteY27" fmla="*/ 1057275 h 1057275"/>
                <a:gd name="connsiteX28" fmla="*/ 4009073 w 4152900"/>
                <a:gd name="connsiteY28" fmla="*/ 368617 h 1057275"/>
                <a:gd name="connsiteX29" fmla="*/ 3931920 w 4152900"/>
                <a:gd name="connsiteY29" fmla="*/ 0 h 1057275"/>
                <a:gd name="connsiteX30" fmla="*/ 244793 w 4152900"/>
                <a:gd name="connsiteY30" fmla="*/ 0 h 1057275"/>
                <a:gd name="connsiteX31" fmla="*/ 23813 w 4152900"/>
                <a:gd name="connsiteY31" fmla="*/ 591503 h 1057275"/>
                <a:gd name="connsiteX32" fmla="*/ 0 w 4152900"/>
                <a:gd name="connsiteY32" fmla="*/ 632460 h 1057275"/>
                <a:gd name="connsiteX33" fmla="*/ 0 w 4152900"/>
                <a:gd name="connsiteY33" fmla="*/ 638175 h 1057275"/>
                <a:gd name="connsiteX34" fmla="*/ 6668 w 4152900"/>
                <a:gd name="connsiteY34" fmla="*/ 648653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52900" h="1057275">
                  <a:moveTo>
                    <a:pt x="6668" y="648653"/>
                  </a:moveTo>
                  <a:cubicBezTo>
                    <a:pt x="20955" y="660082"/>
                    <a:pt x="42863" y="630555"/>
                    <a:pt x="58103" y="617220"/>
                  </a:cubicBezTo>
                  <a:cubicBezTo>
                    <a:pt x="124778" y="559117"/>
                    <a:pt x="171450" y="483870"/>
                    <a:pt x="206693" y="402907"/>
                  </a:cubicBezTo>
                  <a:cubicBezTo>
                    <a:pt x="239078" y="331470"/>
                    <a:pt x="263843" y="258128"/>
                    <a:pt x="280035" y="181928"/>
                  </a:cubicBezTo>
                  <a:cubicBezTo>
                    <a:pt x="287655" y="147638"/>
                    <a:pt x="297180" y="115253"/>
                    <a:pt x="315278" y="85725"/>
                  </a:cubicBezTo>
                  <a:cubicBezTo>
                    <a:pt x="319088" y="79057"/>
                    <a:pt x="322898" y="71438"/>
                    <a:pt x="331470" y="71438"/>
                  </a:cubicBezTo>
                  <a:cubicBezTo>
                    <a:pt x="342900" y="71438"/>
                    <a:pt x="345758" y="80963"/>
                    <a:pt x="347663" y="90488"/>
                  </a:cubicBezTo>
                  <a:cubicBezTo>
                    <a:pt x="353378" y="113347"/>
                    <a:pt x="358140" y="135255"/>
                    <a:pt x="361950" y="159067"/>
                  </a:cubicBezTo>
                  <a:cubicBezTo>
                    <a:pt x="401003" y="443865"/>
                    <a:pt x="470535" y="719138"/>
                    <a:pt x="574358" y="987742"/>
                  </a:cubicBezTo>
                  <a:cubicBezTo>
                    <a:pt x="582930" y="1010603"/>
                    <a:pt x="591503" y="1033463"/>
                    <a:pt x="599123" y="1056323"/>
                  </a:cubicBezTo>
                  <a:lnTo>
                    <a:pt x="1283970" y="1056323"/>
                  </a:lnTo>
                  <a:cubicBezTo>
                    <a:pt x="1309688" y="991553"/>
                    <a:pt x="1347788" y="932497"/>
                    <a:pt x="1400175" y="882015"/>
                  </a:cubicBezTo>
                  <a:cubicBezTo>
                    <a:pt x="1437323" y="845820"/>
                    <a:pt x="1471613" y="806767"/>
                    <a:pt x="1508760" y="768667"/>
                  </a:cubicBezTo>
                  <a:cubicBezTo>
                    <a:pt x="1558290" y="717232"/>
                    <a:pt x="1624013" y="710565"/>
                    <a:pt x="1689735" y="706755"/>
                  </a:cubicBezTo>
                  <a:cubicBezTo>
                    <a:pt x="1783080" y="701992"/>
                    <a:pt x="1875473" y="708660"/>
                    <a:pt x="1968818" y="701040"/>
                  </a:cubicBezTo>
                  <a:cubicBezTo>
                    <a:pt x="2179320" y="683895"/>
                    <a:pt x="2371725" y="620078"/>
                    <a:pt x="2546985" y="502920"/>
                  </a:cubicBezTo>
                  <a:cubicBezTo>
                    <a:pt x="2574608" y="484822"/>
                    <a:pt x="2583180" y="489585"/>
                    <a:pt x="2591753" y="518160"/>
                  </a:cubicBezTo>
                  <a:cubicBezTo>
                    <a:pt x="2598420" y="540067"/>
                    <a:pt x="2607945" y="561975"/>
                    <a:pt x="2619375" y="582930"/>
                  </a:cubicBezTo>
                  <a:cubicBezTo>
                    <a:pt x="2684145" y="702945"/>
                    <a:pt x="2704148" y="831532"/>
                    <a:pt x="2704148" y="965835"/>
                  </a:cubicBezTo>
                  <a:cubicBezTo>
                    <a:pt x="2704148" y="996315"/>
                    <a:pt x="2704148" y="1026795"/>
                    <a:pt x="2703195" y="1057275"/>
                  </a:cubicBezTo>
                  <a:lnTo>
                    <a:pt x="3198495" y="1057275"/>
                  </a:lnTo>
                  <a:cubicBezTo>
                    <a:pt x="3228023" y="922020"/>
                    <a:pt x="3252788" y="785813"/>
                    <a:pt x="3264218" y="647700"/>
                  </a:cubicBezTo>
                  <a:cubicBezTo>
                    <a:pt x="3265170" y="634365"/>
                    <a:pt x="3268980" y="622935"/>
                    <a:pt x="3283268" y="620078"/>
                  </a:cubicBezTo>
                  <a:cubicBezTo>
                    <a:pt x="3299460" y="617220"/>
                    <a:pt x="3315653" y="616267"/>
                    <a:pt x="3325178" y="632460"/>
                  </a:cubicBezTo>
                  <a:cubicBezTo>
                    <a:pt x="3336608" y="650557"/>
                    <a:pt x="3348038" y="667703"/>
                    <a:pt x="3356610" y="686753"/>
                  </a:cubicBezTo>
                  <a:cubicBezTo>
                    <a:pt x="3382328" y="747713"/>
                    <a:pt x="3418523" y="802005"/>
                    <a:pt x="3460433" y="852488"/>
                  </a:cubicBezTo>
                  <a:cubicBezTo>
                    <a:pt x="3513773" y="918210"/>
                    <a:pt x="3564255" y="986790"/>
                    <a:pt x="3610928" y="1057275"/>
                  </a:cubicBezTo>
                  <a:lnTo>
                    <a:pt x="4154805" y="1057275"/>
                  </a:lnTo>
                  <a:cubicBezTo>
                    <a:pt x="4102418" y="828675"/>
                    <a:pt x="4059555" y="597217"/>
                    <a:pt x="4009073" y="368617"/>
                  </a:cubicBezTo>
                  <a:cubicBezTo>
                    <a:pt x="3982403" y="245745"/>
                    <a:pt x="3948113" y="124778"/>
                    <a:pt x="3931920" y="0"/>
                  </a:cubicBezTo>
                  <a:lnTo>
                    <a:pt x="244793" y="0"/>
                  </a:lnTo>
                  <a:cubicBezTo>
                    <a:pt x="207645" y="205740"/>
                    <a:pt x="131445" y="402907"/>
                    <a:pt x="23813" y="591503"/>
                  </a:cubicBezTo>
                  <a:cubicBezTo>
                    <a:pt x="16193" y="603885"/>
                    <a:pt x="1905" y="619125"/>
                    <a:pt x="0" y="632460"/>
                  </a:cubicBezTo>
                  <a:lnTo>
                    <a:pt x="0" y="638175"/>
                  </a:lnTo>
                  <a:cubicBezTo>
                    <a:pt x="953" y="641985"/>
                    <a:pt x="2858" y="645795"/>
                    <a:pt x="6668" y="648653"/>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3CA7F024-454B-4430-9702-6AADE56B84BE}"/>
              </a:ext>
            </a:extLst>
          </p:cNvPr>
          <p:cNvSpPr/>
          <p:nvPr/>
        </p:nvSpPr>
        <p:spPr>
          <a:xfrm>
            <a:off x="3393902" y="1178231"/>
            <a:ext cx="5515384" cy="191565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2625" h="1743075">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44980" y="818210"/>
                  <a:pt x="1654493" y="780110"/>
                </a:cubicBezTo>
                <a:cubicBezTo>
                  <a:pt x="1560195" y="741057"/>
                  <a:pt x="1462088" y="713435"/>
                  <a:pt x="1360170" y="703910"/>
                </a:cubicBezTo>
                <a:cubicBezTo>
                  <a:pt x="1197293" y="689622"/>
                  <a:pt x="1042035" y="717245"/>
                  <a:pt x="894398" y="783920"/>
                </a:cubicBezTo>
                <a:cubicBezTo>
                  <a:pt x="661035" y="890600"/>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solidFill>
            <a:schemeClr val="accent1"/>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A9CACAC5-F10B-446A-8A0D-82CBA2BBEE91}"/>
              </a:ext>
            </a:extLst>
          </p:cNvPr>
          <p:cNvGrpSpPr/>
          <p:nvPr/>
        </p:nvGrpSpPr>
        <p:grpSpPr>
          <a:xfrm>
            <a:off x="228600" y="3088534"/>
            <a:ext cx="8423605" cy="1167150"/>
            <a:chOff x="228600" y="3088534"/>
            <a:chExt cx="8423605" cy="1167150"/>
          </a:xfrm>
          <a:solidFill>
            <a:schemeClr val="bg2">
              <a:lumMod val="50000"/>
            </a:schemeClr>
          </a:solidFill>
          <a:effectLst>
            <a:outerShdw blurRad="63500" dist="165100" sx="102000" sy="102000" algn="ctr" rotWithShape="0">
              <a:prstClr val="black">
                <a:alpha val="40000"/>
              </a:prstClr>
            </a:outerShdw>
          </a:effectLst>
        </p:grpSpPr>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1481877" y="1835257"/>
              <a:ext cx="1167150" cy="367370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Freeform: Shape 52">
              <a:extLst>
                <a:ext uri="{FF2B5EF4-FFF2-40B4-BE49-F238E27FC236}">
                  <a16:creationId xmlns:a16="http://schemas.microsoft.com/office/drawing/2014/main" id="{DF2C1D44-75A7-4AAB-A73D-332C85C95780}"/>
                </a:ext>
              </a:extLst>
            </p:cNvPr>
            <p:cNvSpPr/>
            <p:nvPr/>
          </p:nvSpPr>
          <p:spPr>
            <a:xfrm>
              <a:off x="3282683" y="3089475"/>
              <a:ext cx="5369522" cy="1161957"/>
            </a:xfrm>
            <a:custGeom>
              <a:avLst/>
              <a:gdLst>
                <a:gd name="connsiteX0" fmla="*/ 3676650 w 5610225"/>
                <a:gd name="connsiteY0" fmla="*/ 693420 h 1057275"/>
                <a:gd name="connsiteX1" fmla="*/ 3679508 w 5610225"/>
                <a:gd name="connsiteY1" fmla="*/ 537210 h 1057275"/>
                <a:gd name="connsiteX2" fmla="*/ 3707130 w 5610225"/>
                <a:gd name="connsiteY2" fmla="*/ 521017 h 1057275"/>
                <a:gd name="connsiteX3" fmla="*/ 3951923 w 5610225"/>
                <a:gd name="connsiteY3" fmla="*/ 623888 h 1057275"/>
                <a:gd name="connsiteX4" fmla="*/ 4186238 w 5610225"/>
                <a:gd name="connsiteY4" fmla="*/ 641033 h 1057275"/>
                <a:gd name="connsiteX5" fmla="*/ 4285298 w 5610225"/>
                <a:gd name="connsiteY5" fmla="*/ 541020 h 1057275"/>
                <a:gd name="connsiteX6" fmla="*/ 4287203 w 5610225"/>
                <a:gd name="connsiteY6" fmla="*/ 361950 h 1057275"/>
                <a:gd name="connsiteX7" fmla="*/ 4330065 w 5610225"/>
                <a:gd name="connsiteY7" fmla="*/ 312420 h 1057275"/>
                <a:gd name="connsiteX8" fmla="*/ 4591050 w 5610225"/>
                <a:gd name="connsiteY8" fmla="*/ 200978 h 1057275"/>
                <a:gd name="connsiteX9" fmla="*/ 4659630 w 5610225"/>
                <a:gd name="connsiteY9" fmla="*/ 208597 h 1057275"/>
                <a:gd name="connsiteX10" fmla="*/ 4672013 w 5610225"/>
                <a:gd name="connsiteY10" fmla="*/ 228600 h 1057275"/>
                <a:gd name="connsiteX11" fmla="*/ 4927283 w 5610225"/>
                <a:gd name="connsiteY11" fmla="*/ 368617 h 1057275"/>
                <a:gd name="connsiteX12" fmla="*/ 5003483 w 5610225"/>
                <a:gd name="connsiteY12" fmla="*/ 398145 h 1057275"/>
                <a:gd name="connsiteX13" fmla="*/ 5200650 w 5610225"/>
                <a:gd name="connsiteY13" fmla="*/ 657225 h 1057275"/>
                <a:gd name="connsiteX14" fmla="*/ 5283518 w 5610225"/>
                <a:gd name="connsiteY14" fmla="*/ 761047 h 1057275"/>
                <a:gd name="connsiteX15" fmla="*/ 5305425 w 5610225"/>
                <a:gd name="connsiteY15" fmla="*/ 781050 h 1057275"/>
                <a:gd name="connsiteX16" fmla="*/ 5348288 w 5610225"/>
                <a:gd name="connsiteY16" fmla="*/ 771525 h 1057275"/>
                <a:gd name="connsiteX17" fmla="*/ 5342573 w 5610225"/>
                <a:gd name="connsiteY17" fmla="*/ 743903 h 1057275"/>
                <a:gd name="connsiteX18" fmla="*/ 5166360 w 5610225"/>
                <a:gd name="connsiteY18" fmla="*/ 465772 h 1057275"/>
                <a:gd name="connsiteX19" fmla="*/ 5102543 w 5610225"/>
                <a:gd name="connsiteY19" fmla="*/ 376238 h 1057275"/>
                <a:gd name="connsiteX20" fmla="*/ 5074920 w 5610225"/>
                <a:gd name="connsiteY20" fmla="*/ 327660 h 1057275"/>
                <a:gd name="connsiteX21" fmla="*/ 5091113 w 5610225"/>
                <a:gd name="connsiteY21" fmla="*/ 312420 h 1057275"/>
                <a:gd name="connsiteX22" fmla="*/ 5143500 w 5610225"/>
                <a:gd name="connsiteY22" fmla="*/ 333375 h 1057275"/>
                <a:gd name="connsiteX23" fmla="*/ 5334953 w 5610225"/>
                <a:gd name="connsiteY23" fmla="*/ 385763 h 1057275"/>
                <a:gd name="connsiteX24" fmla="*/ 5455920 w 5610225"/>
                <a:gd name="connsiteY24" fmla="*/ 344805 h 1057275"/>
                <a:gd name="connsiteX25" fmla="*/ 5335905 w 5610225"/>
                <a:gd name="connsiteY25" fmla="*/ 318135 h 1057275"/>
                <a:gd name="connsiteX26" fmla="*/ 5175885 w 5610225"/>
                <a:gd name="connsiteY26" fmla="*/ 242888 h 1057275"/>
                <a:gd name="connsiteX27" fmla="*/ 5159693 w 5610225"/>
                <a:gd name="connsiteY27" fmla="*/ 213360 h 1057275"/>
                <a:gd name="connsiteX28" fmla="*/ 5188268 w 5610225"/>
                <a:gd name="connsiteY28" fmla="*/ 200978 h 1057275"/>
                <a:gd name="connsiteX29" fmla="*/ 5400675 w 5610225"/>
                <a:gd name="connsiteY29" fmla="*/ 122872 h 1057275"/>
                <a:gd name="connsiteX30" fmla="*/ 5496878 w 5610225"/>
                <a:gd name="connsiteY30" fmla="*/ 78105 h 1057275"/>
                <a:gd name="connsiteX31" fmla="*/ 5615940 w 5610225"/>
                <a:gd name="connsiteY31" fmla="*/ 0 h 1057275"/>
                <a:gd name="connsiteX32" fmla="*/ 115253 w 5610225"/>
                <a:gd name="connsiteY32" fmla="*/ 0 h 1057275"/>
                <a:gd name="connsiteX33" fmla="*/ 108585 w 5610225"/>
                <a:gd name="connsiteY33" fmla="*/ 15240 h 1057275"/>
                <a:gd name="connsiteX34" fmla="*/ 19050 w 5610225"/>
                <a:gd name="connsiteY34" fmla="*/ 626745 h 1057275"/>
                <a:gd name="connsiteX35" fmla="*/ 0 w 5610225"/>
                <a:gd name="connsiteY35" fmla="*/ 1057275 h 1057275"/>
                <a:gd name="connsiteX36" fmla="*/ 3689985 w 5610225"/>
                <a:gd name="connsiteY36" fmla="*/ 1057275 h 1057275"/>
                <a:gd name="connsiteX37" fmla="*/ 3685223 w 5610225"/>
                <a:gd name="connsiteY37" fmla="*/ 1015365 h 1057275"/>
                <a:gd name="connsiteX38" fmla="*/ 3676650 w 5610225"/>
                <a:gd name="connsiteY38" fmla="*/ 69342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225" h="1057275">
                  <a:moveTo>
                    <a:pt x="3676650" y="693420"/>
                  </a:moveTo>
                  <a:cubicBezTo>
                    <a:pt x="3677603" y="641985"/>
                    <a:pt x="3679508" y="588645"/>
                    <a:pt x="3679508" y="537210"/>
                  </a:cubicBezTo>
                  <a:cubicBezTo>
                    <a:pt x="3679508" y="513397"/>
                    <a:pt x="3687128" y="511492"/>
                    <a:pt x="3707130" y="521017"/>
                  </a:cubicBezTo>
                  <a:cubicBezTo>
                    <a:pt x="3786188" y="561022"/>
                    <a:pt x="3865245" y="601028"/>
                    <a:pt x="3951923" y="623888"/>
                  </a:cubicBezTo>
                  <a:cubicBezTo>
                    <a:pt x="4028123" y="643890"/>
                    <a:pt x="4107180" y="650558"/>
                    <a:pt x="4186238" y="641033"/>
                  </a:cubicBezTo>
                  <a:cubicBezTo>
                    <a:pt x="4257675" y="632460"/>
                    <a:pt x="4278630" y="611505"/>
                    <a:pt x="4285298" y="541020"/>
                  </a:cubicBezTo>
                  <a:cubicBezTo>
                    <a:pt x="4291013" y="481013"/>
                    <a:pt x="4294823" y="421958"/>
                    <a:pt x="4287203" y="361950"/>
                  </a:cubicBezTo>
                  <a:cubicBezTo>
                    <a:pt x="4282440" y="323850"/>
                    <a:pt x="4292918" y="312420"/>
                    <a:pt x="4330065" y="312420"/>
                  </a:cubicBezTo>
                  <a:cubicBezTo>
                    <a:pt x="4432935" y="311467"/>
                    <a:pt x="4520565" y="278130"/>
                    <a:pt x="4591050" y="200978"/>
                  </a:cubicBezTo>
                  <a:cubicBezTo>
                    <a:pt x="4616768" y="173355"/>
                    <a:pt x="4637723" y="178117"/>
                    <a:pt x="4659630" y="208597"/>
                  </a:cubicBezTo>
                  <a:cubicBezTo>
                    <a:pt x="4664393" y="214313"/>
                    <a:pt x="4668203" y="220980"/>
                    <a:pt x="4672013" y="228600"/>
                  </a:cubicBezTo>
                  <a:cubicBezTo>
                    <a:pt x="4719638" y="341947"/>
                    <a:pt x="4818698" y="366713"/>
                    <a:pt x="4927283" y="368617"/>
                  </a:cubicBezTo>
                  <a:cubicBezTo>
                    <a:pt x="4958715" y="369570"/>
                    <a:pt x="4981575" y="375285"/>
                    <a:pt x="5003483" y="398145"/>
                  </a:cubicBezTo>
                  <a:cubicBezTo>
                    <a:pt x="5079683" y="477203"/>
                    <a:pt x="5134928" y="571500"/>
                    <a:pt x="5200650" y="657225"/>
                  </a:cubicBezTo>
                  <a:cubicBezTo>
                    <a:pt x="5227320" y="692468"/>
                    <a:pt x="5254943" y="726757"/>
                    <a:pt x="5283518" y="761047"/>
                  </a:cubicBezTo>
                  <a:cubicBezTo>
                    <a:pt x="5289233" y="768668"/>
                    <a:pt x="5297805" y="775335"/>
                    <a:pt x="5305425" y="781050"/>
                  </a:cubicBezTo>
                  <a:cubicBezTo>
                    <a:pt x="5321618" y="790575"/>
                    <a:pt x="5335905" y="782003"/>
                    <a:pt x="5348288" y="771525"/>
                  </a:cubicBezTo>
                  <a:cubicBezTo>
                    <a:pt x="5361623" y="760095"/>
                    <a:pt x="5347335" y="750570"/>
                    <a:pt x="5342573" y="743903"/>
                  </a:cubicBezTo>
                  <a:cubicBezTo>
                    <a:pt x="5277803" y="654368"/>
                    <a:pt x="5220653" y="561975"/>
                    <a:pt x="5166360" y="465772"/>
                  </a:cubicBezTo>
                  <a:cubicBezTo>
                    <a:pt x="5148263" y="433388"/>
                    <a:pt x="5125403" y="404813"/>
                    <a:pt x="5102543" y="376238"/>
                  </a:cubicBezTo>
                  <a:cubicBezTo>
                    <a:pt x="5090160" y="361950"/>
                    <a:pt x="5079683" y="346710"/>
                    <a:pt x="5074920" y="327660"/>
                  </a:cubicBezTo>
                  <a:cubicBezTo>
                    <a:pt x="5071110" y="313372"/>
                    <a:pt x="5073968" y="304800"/>
                    <a:pt x="5091113" y="312420"/>
                  </a:cubicBezTo>
                  <a:cubicBezTo>
                    <a:pt x="5108258" y="320040"/>
                    <a:pt x="5125403" y="326708"/>
                    <a:pt x="5143500" y="333375"/>
                  </a:cubicBezTo>
                  <a:cubicBezTo>
                    <a:pt x="5205413" y="359092"/>
                    <a:pt x="5268278" y="381000"/>
                    <a:pt x="5334953" y="385763"/>
                  </a:cubicBezTo>
                  <a:cubicBezTo>
                    <a:pt x="5376863" y="386715"/>
                    <a:pt x="5419725" y="380047"/>
                    <a:pt x="5455920" y="344805"/>
                  </a:cubicBezTo>
                  <a:cubicBezTo>
                    <a:pt x="5415915" y="336233"/>
                    <a:pt x="5375910" y="327660"/>
                    <a:pt x="5335905" y="318135"/>
                  </a:cubicBezTo>
                  <a:cubicBezTo>
                    <a:pt x="5277803" y="303847"/>
                    <a:pt x="5220653" y="287655"/>
                    <a:pt x="5175885" y="242888"/>
                  </a:cubicBezTo>
                  <a:cubicBezTo>
                    <a:pt x="5167313" y="235267"/>
                    <a:pt x="5154930" y="226695"/>
                    <a:pt x="5159693" y="213360"/>
                  </a:cubicBezTo>
                  <a:cubicBezTo>
                    <a:pt x="5163503" y="200978"/>
                    <a:pt x="5177790" y="200978"/>
                    <a:pt x="5188268" y="200978"/>
                  </a:cubicBezTo>
                  <a:cubicBezTo>
                    <a:pt x="5266373" y="193358"/>
                    <a:pt x="5336858" y="169545"/>
                    <a:pt x="5400675" y="122872"/>
                  </a:cubicBezTo>
                  <a:cubicBezTo>
                    <a:pt x="5428298" y="101917"/>
                    <a:pt x="5463540" y="90488"/>
                    <a:pt x="5496878" y="78105"/>
                  </a:cubicBezTo>
                  <a:cubicBezTo>
                    <a:pt x="5542598" y="60008"/>
                    <a:pt x="5581650" y="34290"/>
                    <a:pt x="5615940" y="0"/>
                  </a:cubicBezTo>
                  <a:lnTo>
                    <a:pt x="115253" y="0"/>
                  </a:lnTo>
                  <a:cubicBezTo>
                    <a:pt x="113348" y="4763"/>
                    <a:pt x="111442" y="9525"/>
                    <a:pt x="108585" y="15240"/>
                  </a:cubicBezTo>
                  <a:cubicBezTo>
                    <a:pt x="25717" y="212408"/>
                    <a:pt x="953" y="415290"/>
                    <a:pt x="19050" y="626745"/>
                  </a:cubicBezTo>
                  <a:cubicBezTo>
                    <a:pt x="32385" y="774382"/>
                    <a:pt x="24765" y="918210"/>
                    <a:pt x="0" y="1057275"/>
                  </a:cubicBezTo>
                  <a:lnTo>
                    <a:pt x="3689985" y="1057275"/>
                  </a:lnTo>
                  <a:cubicBezTo>
                    <a:pt x="3688080" y="1042988"/>
                    <a:pt x="3686175" y="1029653"/>
                    <a:pt x="3685223" y="1015365"/>
                  </a:cubicBezTo>
                  <a:cubicBezTo>
                    <a:pt x="3673793" y="908685"/>
                    <a:pt x="3674745" y="801053"/>
                    <a:pt x="3676650" y="69342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E965AD0-1ADC-488C-8211-1BBDADD2110A}"/>
              </a:ext>
            </a:extLst>
          </p:cNvPr>
          <p:cNvGrpSpPr/>
          <p:nvPr/>
        </p:nvGrpSpPr>
        <p:grpSpPr>
          <a:xfrm>
            <a:off x="228602" y="1178231"/>
            <a:ext cx="8686798" cy="1920908"/>
            <a:chOff x="228602" y="1178231"/>
            <a:chExt cx="8686798" cy="1920908"/>
          </a:xfrm>
          <a:solidFill>
            <a:schemeClr val="tx1">
              <a:lumMod val="65000"/>
              <a:lumOff val="35000"/>
            </a:schemeClr>
          </a:solidFill>
          <a:effectLst>
            <a:outerShdw blurRad="63500" dist="165100" sx="102000" sy="102000" algn="ctr" rotWithShape="0">
              <a:prstClr val="black">
                <a:alpha val="40000"/>
              </a:prstClr>
            </a:outerShdw>
          </a:effectLst>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1822690" y="329590"/>
              <a:ext cx="1167150" cy="435532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4" name="Freeform: Shape 53">
              <a:extLst>
                <a:ext uri="{FF2B5EF4-FFF2-40B4-BE49-F238E27FC236}">
                  <a16:creationId xmlns:a16="http://schemas.microsoft.com/office/drawing/2014/main" id="{8AC8048D-674F-442A-8949-6F22EB37A62C}"/>
                </a:ext>
              </a:extLst>
            </p:cNvPr>
            <p:cNvSpPr/>
            <p:nvPr/>
          </p:nvSpPr>
          <p:spPr>
            <a:xfrm>
              <a:off x="3393902" y="1178231"/>
              <a:ext cx="5521498" cy="1920908"/>
            </a:xfrm>
            <a:custGeom>
              <a:avLst/>
              <a:gdLst>
                <a:gd name="connsiteX0" fmla="*/ 5513070 w 5762625"/>
                <a:gd name="connsiteY0" fmla="*/ 1731657 h 1743075"/>
                <a:gd name="connsiteX1" fmla="*/ 5724525 w 5762625"/>
                <a:gd name="connsiteY1" fmla="*/ 1415427 h 1743075"/>
                <a:gd name="connsiteX2" fmla="*/ 5714048 w 5762625"/>
                <a:gd name="connsiteY2" fmla="*/ 978230 h 1743075"/>
                <a:gd name="connsiteX3" fmla="*/ 5607368 w 5762625"/>
                <a:gd name="connsiteY3" fmla="*/ 775347 h 1743075"/>
                <a:gd name="connsiteX4" fmla="*/ 5571173 w 5762625"/>
                <a:gd name="connsiteY4" fmla="*/ 656285 h 1743075"/>
                <a:gd name="connsiteX5" fmla="*/ 5570220 w 5762625"/>
                <a:gd name="connsiteY5" fmla="*/ 640092 h 1743075"/>
                <a:gd name="connsiteX6" fmla="*/ 5384483 w 5762625"/>
                <a:gd name="connsiteY6" fmla="*/ 107645 h 1743075"/>
                <a:gd name="connsiteX7" fmla="*/ 5161598 w 5762625"/>
                <a:gd name="connsiteY7" fmla="*/ 965 h 1743075"/>
                <a:gd name="connsiteX8" fmla="*/ 5103495 w 5762625"/>
                <a:gd name="connsiteY8" fmla="*/ 99072 h 1743075"/>
                <a:gd name="connsiteX9" fmla="*/ 5159693 w 5762625"/>
                <a:gd name="connsiteY9" fmla="*/ 179082 h 1743075"/>
                <a:gd name="connsiteX10" fmla="*/ 5288280 w 5762625"/>
                <a:gd name="connsiteY10" fmla="*/ 487692 h 1743075"/>
                <a:gd name="connsiteX11" fmla="*/ 5365433 w 5762625"/>
                <a:gd name="connsiteY11" fmla="*/ 1005852 h 1743075"/>
                <a:gd name="connsiteX12" fmla="*/ 5373053 w 5762625"/>
                <a:gd name="connsiteY12" fmla="*/ 1027760 h 1743075"/>
                <a:gd name="connsiteX13" fmla="*/ 5343525 w 5762625"/>
                <a:gd name="connsiteY13" fmla="*/ 1240167 h 1743075"/>
                <a:gd name="connsiteX14" fmla="*/ 5093970 w 5762625"/>
                <a:gd name="connsiteY14" fmla="*/ 1311605 h 1743075"/>
                <a:gd name="connsiteX15" fmla="*/ 4958715 w 5762625"/>
                <a:gd name="connsiteY15" fmla="*/ 1229690 h 1743075"/>
                <a:gd name="connsiteX16" fmla="*/ 4588193 w 5762625"/>
                <a:gd name="connsiteY16" fmla="*/ 867740 h 1743075"/>
                <a:gd name="connsiteX17" fmla="*/ 4558665 w 5762625"/>
                <a:gd name="connsiteY17" fmla="*/ 823925 h 1743075"/>
                <a:gd name="connsiteX18" fmla="*/ 4413885 w 5762625"/>
                <a:gd name="connsiteY18" fmla="*/ 633425 h 1743075"/>
                <a:gd name="connsiteX19" fmla="*/ 4019550 w 5762625"/>
                <a:gd name="connsiteY19" fmla="*/ 540080 h 1743075"/>
                <a:gd name="connsiteX20" fmla="*/ 3741420 w 5762625"/>
                <a:gd name="connsiteY20" fmla="*/ 601040 h 1743075"/>
                <a:gd name="connsiteX21" fmla="*/ 3560445 w 5762625"/>
                <a:gd name="connsiteY21" fmla="*/ 615327 h 1743075"/>
                <a:gd name="connsiteX22" fmla="*/ 2866073 w 5762625"/>
                <a:gd name="connsiteY22" fmla="*/ 592467 h 1743075"/>
                <a:gd name="connsiteX23" fmla="*/ 2697480 w 5762625"/>
                <a:gd name="connsiteY23" fmla="*/ 609612 h 1743075"/>
                <a:gd name="connsiteX24" fmla="*/ 2586038 w 5762625"/>
                <a:gd name="connsiteY24" fmla="*/ 699147 h 1743075"/>
                <a:gd name="connsiteX25" fmla="*/ 2509838 w 5762625"/>
                <a:gd name="connsiteY25" fmla="*/ 750582 h 1743075"/>
                <a:gd name="connsiteX26" fmla="*/ 2319338 w 5762625"/>
                <a:gd name="connsiteY26" fmla="*/ 782015 h 1743075"/>
                <a:gd name="connsiteX27" fmla="*/ 1937385 w 5762625"/>
                <a:gd name="connsiteY27" fmla="*/ 827735 h 1743075"/>
                <a:gd name="connsiteX28" fmla="*/ 1654493 w 5762625"/>
                <a:gd name="connsiteY28" fmla="*/ 780110 h 1743075"/>
                <a:gd name="connsiteX29" fmla="*/ 1360170 w 5762625"/>
                <a:gd name="connsiteY29" fmla="*/ 703910 h 1743075"/>
                <a:gd name="connsiteX30" fmla="*/ 894398 w 5762625"/>
                <a:gd name="connsiteY30" fmla="*/ 783920 h 1743075"/>
                <a:gd name="connsiteX31" fmla="*/ 288608 w 5762625"/>
                <a:gd name="connsiteY31" fmla="*/ 1232547 h 1743075"/>
                <a:gd name="connsiteX32" fmla="*/ 0 w 5762625"/>
                <a:gd name="connsiteY32" fmla="*/ 1747850 h 1743075"/>
                <a:gd name="connsiteX33" fmla="*/ 5497830 w 5762625"/>
                <a:gd name="connsiteY33" fmla="*/ 1747850 h 1743075"/>
                <a:gd name="connsiteX34" fmla="*/ 5513070 w 5762625"/>
                <a:gd name="connsiteY34" fmla="*/ 1731657 h 1743075"/>
                <a:gd name="connsiteX0" fmla="*/ 5513070 w 5769013"/>
                <a:gd name="connsiteY0" fmla="*/ 1731657 h 1747850"/>
                <a:gd name="connsiteX1" fmla="*/ 5724525 w 5769013"/>
                <a:gd name="connsiteY1" fmla="*/ 1415427 h 1747850"/>
                <a:gd name="connsiteX2" fmla="*/ 5714048 w 5769013"/>
                <a:gd name="connsiteY2" fmla="*/ 978230 h 1747850"/>
                <a:gd name="connsiteX3" fmla="*/ 5607368 w 5769013"/>
                <a:gd name="connsiteY3" fmla="*/ 775347 h 1747850"/>
                <a:gd name="connsiteX4" fmla="*/ 5571173 w 5769013"/>
                <a:gd name="connsiteY4" fmla="*/ 656285 h 1747850"/>
                <a:gd name="connsiteX5" fmla="*/ 5570220 w 5769013"/>
                <a:gd name="connsiteY5" fmla="*/ 640092 h 1747850"/>
                <a:gd name="connsiteX6" fmla="*/ 5384483 w 5769013"/>
                <a:gd name="connsiteY6" fmla="*/ 107645 h 1747850"/>
                <a:gd name="connsiteX7" fmla="*/ 5161598 w 5769013"/>
                <a:gd name="connsiteY7" fmla="*/ 965 h 1747850"/>
                <a:gd name="connsiteX8" fmla="*/ 5103495 w 5769013"/>
                <a:gd name="connsiteY8" fmla="*/ 99072 h 1747850"/>
                <a:gd name="connsiteX9" fmla="*/ 5159693 w 5769013"/>
                <a:gd name="connsiteY9" fmla="*/ 179082 h 1747850"/>
                <a:gd name="connsiteX10" fmla="*/ 5288280 w 5769013"/>
                <a:gd name="connsiteY10" fmla="*/ 487692 h 1747850"/>
                <a:gd name="connsiteX11" fmla="*/ 5365433 w 5769013"/>
                <a:gd name="connsiteY11" fmla="*/ 1005852 h 1747850"/>
                <a:gd name="connsiteX12" fmla="*/ 5373053 w 5769013"/>
                <a:gd name="connsiteY12" fmla="*/ 1027760 h 1747850"/>
                <a:gd name="connsiteX13" fmla="*/ 5343525 w 5769013"/>
                <a:gd name="connsiteY13" fmla="*/ 1240167 h 1747850"/>
                <a:gd name="connsiteX14" fmla="*/ 5093970 w 5769013"/>
                <a:gd name="connsiteY14" fmla="*/ 1311605 h 1747850"/>
                <a:gd name="connsiteX15" fmla="*/ 4958715 w 5769013"/>
                <a:gd name="connsiteY15" fmla="*/ 1229690 h 1747850"/>
                <a:gd name="connsiteX16" fmla="*/ 4588193 w 5769013"/>
                <a:gd name="connsiteY16" fmla="*/ 867740 h 1747850"/>
                <a:gd name="connsiteX17" fmla="*/ 4558665 w 5769013"/>
                <a:gd name="connsiteY17" fmla="*/ 823925 h 1747850"/>
                <a:gd name="connsiteX18" fmla="*/ 4413885 w 5769013"/>
                <a:gd name="connsiteY18" fmla="*/ 633425 h 1747850"/>
                <a:gd name="connsiteX19" fmla="*/ 4019550 w 5769013"/>
                <a:gd name="connsiteY19" fmla="*/ 540080 h 1747850"/>
                <a:gd name="connsiteX20" fmla="*/ 3741420 w 5769013"/>
                <a:gd name="connsiteY20" fmla="*/ 601040 h 1747850"/>
                <a:gd name="connsiteX21" fmla="*/ 3560445 w 5769013"/>
                <a:gd name="connsiteY21" fmla="*/ 615327 h 1747850"/>
                <a:gd name="connsiteX22" fmla="*/ 2866073 w 5769013"/>
                <a:gd name="connsiteY22" fmla="*/ 592467 h 1747850"/>
                <a:gd name="connsiteX23" fmla="*/ 2697480 w 5769013"/>
                <a:gd name="connsiteY23" fmla="*/ 609612 h 1747850"/>
                <a:gd name="connsiteX24" fmla="*/ 2586038 w 5769013"/>
                <a:gd name="connsiteY24" fmla="*/ 699147 h 1747850"/>
                <a:gd name="connsiteX25" fmla="*/ 2509838 w 5769013"/>
                <a:gd name="connsiteY25" fmla="*/ 750582 h 1747850"/>
                <a:gd name="connsiteX26" fmla="*/ 2319338 w 5769013"/>
                <a:gd name="connsiteY26" fmla="*/ 782015 h 1747850"/>
                <a:gd name="connsiteX27" fmla="*/ 1937385 w 5769013"/>
                <a:gd name="connsiteY27" fmla="*/ 827735 h 1747850"/>
                <a:gd name="connsiteX28" fmla="*/ 1654493 w 5769013"/>
                <a:gd name="connsiteY28" fmla="*/ 780110 h 1747850"/>
                <a:gd name="connsiteX29" fmla="*/ 1333793 w 5769013"/>
                <a:gd name="connsiteY29" fmla="*/ 677533 h 1747850"/>
                <a:gd name="connsiteX30" fmla="*/ 894398 w 5769013"/>
                <a:gd name="connsiteY30" fmla="*/ 783920 h 1747850"/>
                <a:gd name="connsiteX31" fmla="*/ 288608 w 5769013"/>
                <a:gd name="connsiteY31" fmla="*/ 1232547 h 1747850"/>
                <a:gd name="connsiteX32" fmla="*/ 0 w 5769013"/>
                <a:gd name="connsiteY32" fmla="*/ 1747850 h 1747850"/>
                <a:gd name="connsiteX33" fmla="*/ 5497830 w 5769013"/>
                <a:gd name="connsiteY33" fmla="*/ 1747850 h 1747850"/>
                <a:gd name="connsiteX34" fmla="*/ 5513070 w 5769013"/>
                <a:gd name="connsiteY34" fmla="*/ 1731657 h 17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9013" h="1747850">
                  <a:moveTo>
                    <a:pt x="5513070" y="1731657"/>
                  </a:moveTo>
                  <a:cubicBezTo>
                    <a:pt x="5597843" y="1635455"/>
                    <a:pt x="5674995" y="1534490"/>
                    <a:pt x="5724525" y="1415427"/>
                  </a:cubicBezTo>
                  <a:cubicBezTo>
                    <a:pt x="5785485" y="1267790"/>
                    <a:pt x="5785485" y="1122057"/>
                    <a:pt x="5714048" y="978230"/>
                  </a:cubicBezTo>
                  <a:cubicBezTo>
                    <a:pt x="5679758" y="909650"/>
                    <a:pt x="5645468" y="841070"/>
                    <a:pt x="5607368" y="775347"/>
                  </a:cubicBezTo>
                  <a:cubicBezTo>
                    <a:pt x="5586413" y="738200"/>
                    <a:pt x="5569268" y="700100"/>
                    <a:pt x="5571173" y="656285"/>
                  </a:cubicBezTo>
                  <a:cubicBezTo>
                    <a:pt x="5571173" y="650570"/>
                    <a:pt x="5571173" y="644855"/>
                    <a:pt x="5570220" y="640092"/>
                  </a:cubicBezTo>
                  <a:cubicBezTo>
                    <a:pt x="5524500" y="457212"/>
                    <a:pt x="5491163" y="269570"/>
                    <a:pt x="5384483" y="107645"/>
                  </a:cubicBezTo>
                  <a:cubicBezTo>
                    <a:pt x="5350193" y="54305"/>
                    <a:pt x="5223510" y="-8560"/>
                    <a:pt x="5161598" y="965"/>
                  </a:cubicBezTo>
                  <a:cubicBezTo>
                    <a:pt x="5117783" y="7632"/>
                    <a:pt x="5092065" y="51447"/>
                    <a:pt x="5103495" y="99072"/>
                  </a:cubicBezTo>
                  <a:cubicBezTo>
                    <a:pt x="5111115" y="133362"/>
                    <a:pt x="5133023" y="159080"/>
                    <a:pt x="5159693" y="179082"/>
                  </a:cubicBezTo>
                  <a:cubicBezTo>
                    <a:pt x="5261610" y="257187"/>
                    <a:pt x="5292090" y="365772"/>
                    <a:pt x="5288280" y="487692"/>
                  </a:cubicBezTo>
                  <a:cubicBezTo>
                    <a:pt x="5283518" y="664857"/>
                    <a:pt x="5290185" y="840117"/>
                    <a:pt x="5365433" y="1005852"/>
                  </a:cubicBezTo>
                  <a:cubicBezTo>
                    <a:pt x="5368290" y="1013472"/>
                    <a:pt x="5371148" y="1020140"/>
                    <a:pt x="5373053" y="1027760"/>
                  </a:cubicBezTo>
                  <a:cubicBezTo>
                    <a:pt x="5398770" y="1103960"/>
                    <a:pt x="5409248" y="1174445"/>
                    <a:pt x="5343525" y="1240167"/>
                  </a:cubicBezTo>
                  <a:cubicBezTo>
                    <a:pt x="5272088" y="1312557"/>
                    <a:pt x="5193030" y="1341132"/>
                    <a:pt x="5093970" y="1311605"/>
                  </a:cubicBezTo>
                  <a:cubicBezTo>
                    <a:pt x="5042535" y="1295412"/>
                    <a:pt x="4996815" y="1266837"/>
                    <a:pt x="4958715" y="1229690"/>
                  </a:cubicBezTo>
                  <a:cubicBezTo>
                    <a:pt x="4833938" y="1109675"/>
                    <a:pt x="4711065" y="988707"/>
                    <a:pt x="4588193" y="867740"/>
                  </a:cubicBezTo>
                  <a:cubicBezTo>
                    <a:pt x="4575810" y="855357"/>
                    <a:pt x="4564380" y="841070"/>
                    <a:pt x="4558665" y="823925"/>
                  </a:cubicBezTo>
                  <a:cubicBezTo>
                    <a:pt x="4531995" y="743915"/>
                    <a:pt x="4471988" y="689622"/>
                    <a:pt x="4413885" y="633425"/>
                  </a:cubicBezTo>
                  <a:cubicBezTo>
                    <a:pt x="4300538" y="522935"/>
                    <a:pt x="4164330" y="517220"/>
                    <a:pt x="4019550" y="540080"/>
                  </a:cubicBezTo>
                  <a:cubicBezTo>
                    <a:pt x="3925253" y="554367"/>
                    <a:pt x="3830955" y="569607"/>
                    <a:pt x="3741420" y="601040"/>
                  </a:cubicBezTo>
                  <a:cubicBezTo>
                    <a:pt x="3682365" y="621042"/>
                    <a:pt x="3621405" y="617232"/>
                    <a:pt x="3560445" y="615327"/>
                  </a:cubicBezTo>
                  <a:cubicBezTo>
                    <a:pt x="3328988" y="603897"/>
                    <a:pt x="3098483" y="581990"/>
                    <a:pt x="2866073" y="592467"/>
                  </a:cubicBezTo>
                  <a:cubicBezTo>
                    <a:pt x="2809875" y="595325"/>
                    <a:pt x="2752725" y="598182"/>
                    <a:pt x="2697480" y="609612"/>
                  </a:cubicBezTo>
                  <a:cubicBezTo>
                    <a:pt x="2646045" y="621042"/>
                    <a:pt x="2605088" y="645807"/>
                    <a:pt x="2586038" y="699147"/>
                  </a:cubicBezTo>
                  <a:cubicBezTo>
                    <a:pt x="2573655" y="735342"/>
                    <a:pt x="2542223" y="744867"/>
                    <a:pt x="2509838" y="750582"/>
                  </a:cubicBezTo>
                  <a:cubicBezTo>
                    <a:pt x="2446973" y="762965"/>
                    <a:pt x="2383155" y="771537"/>
                    <a:pt x="2319338" y="782015"/>
                  </a:cubicBezTo>
                  <a:cubicBezTo>
                    <a:pt x="2192655" y="803922"/>
                    <a:pt x="2065973" y="824877"/>
                    <a:pt x="1937385" y="827735"/>
                  </a:cubicBezTo>
                  <a:cubicBezTo>
                    <a:pt x="1839278" y="829640"/>
                    <a:pt x="1755092" y="805144"/>
                    <a:pt x="1654493" y="780110"/>
                  </a:cubicBezTo>
                  <a:cubicBezTo>
                    <a:pt x="1553894" y="755076"/>
                    <a:pt x="1435711" y="687058"/>
                    <a:pt x="1333793" y="677533"/>
                  </a:cubicBezTo>
                  <a:cubicBezTo>
                    <a:pt x="1170916" y="663245"/>
                    <a:pt x="1068595" y="691418"/>
                    <a:pt x="894398" y="783920"/>
                  </a:cubicBezTo>
                  <a:cubicBezTo>
                    <a:pt x="720201" y="876422"/>
                    <a:pt x="446722" y="1024902"/>
                    <a:pt x="288608" y="1232547"/>
                  </a:cubicBezTo>
                  <a:cubicBezTo>
                    <a:pt x="167640" y="1389710"/>
                    <a:pt x="78105" y="1565922"/>
                    <a:pt x="0" y="1747850"/>
                  </a:cubicBezTo>
                  <a:lnTo>
                    <a:pt x="5497830" y="1747850"/>
                  </a:lnTo>
                  <a:cubicBezTo>
                    <a:pt x="5502593" y="1743087"/>
                    <a:pt x="5508308" y="1737372"/>
                    <a:pt x="5513070" y="1731657"/>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Oval 25">
            <a:extLst>
              <a:ext uri="{FF2B5EF4-FFF2-40B4-BE49-F238E27FC236}">
                <a16:creationId xmlns:a16="http://schemas.microsoft.com/office/drawing/2014/main" id="{346E05ED-7DA0-43EB-8EAE-56B1B6228928}"/>
              </a:ext>
            </a:extLst>
          </p:cNvPr>
          <p:cNvSpPr/>
          <p:nvPr/>
        </p:nvSpPr>
        <p:spPr>
          <a:xfrm>
            <a:off x="337207" y="2138986"/>
            <a:ext cx="772161" cy="772159"/>
          </a:xfrm>
          <a:prstGeom prst="ellipse">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7" name="Oval 26">
            <a:extLst>
              <a:ext uri="{FF2B5EF4-FFF2-40B4-BE49-F238E27FC236}">
                <a16:creationId xmlns:a16="http://schemas.microsoft.com/office/drawing/2014/main" id="{9FBD13E9-A172-4DAC-9631-430D98F55DB7}"/>
              </a:ext>
            </a:extLst>
          </p:cNvPr>
          <p:cNvSpPr/>
          <p:nvPr/>
        </p:nvSpPr>
        <p:spPr>
          <a:xfrm>
            <a:off x="337207" y="3284373"/>
            <a:ext cx="772161" cy="772159"/>
          </a:xfrm>
          <a:prstGeom prst="ellipse">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Oval 27">
            <a:extLst>
              <a:ext uri="{FF2B5EF4-FFF2-40B4-BE49-F238E27FC236}">
                <a16:creationId xmlns:a16="http://schemas.microsoft.com/office/drawing/2014/main" id="{175AC148-D905-4EA7-900B-6BED5651B17B}"/>
              </a:ext>
            </a:extLst>
          </p:cNvPr>
          <p:cNvSpPr/>
          <p:nvPr/>
        </p:nvSpPr>
        <p:spPr>
          <a:xfrm>
            <a:off x="337207" y="4433074"/>
            <a:ext cx="772161" cy="772159"/>
          </a:xfrm>
          <a:prstGeom prst="ellipse">
            <a:avLst/>
          </a:prstGeom>
          <a:solidFill>
            <a:srgbClr val="FF33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9" name="Oval 28">
            <a:extLst>
              <a:ext uri="{FF2B5EF4-FFF2-40B4-BE49-F238E27FC236}">
                <a16:creationId xmlns:a16="http://schemas.microsoft.com/office/drawing/2014/main" id="{8052613B-A7E9-4633-997A-755AB0C4A0FA}"/>
              </a:ext>
            </a:extLst>
          </p:cNvPr>
          <p:cNvSpPr/>
          <p:nvPr/>
        </p:nvSpPr>
        <p:spPr>
          <a:xfrm>
            <a:off x="337207" y="5616891"/>
            <a:ext cx="772161" cy="772159"/>
          </a:xfrm>
          <a:prstGeom prst="ellipse">
            <a:avLst/>
          </a:prstGeom>
          <a:solidFill>
            <a:srgbClr val="00B0F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026"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10">
            <a:extLst>
              <a:ext uri="{FF2B5EF4-FFF2-40B4-BE49-F238E27FC236}">
                <a16:creationId xmlns:a16="http://schemas.microsoft.com/office/drawing/2014/main" id="{CEEB243E-1629-43D2-B9E6-D5B34D4DDA97}"/>
              </a:ext>
            </a:extLst>
          </p:cNvPr>
          <p:cNvSpPr/>
          <p:nvPr/>
        </p:nvSpPr>
        <p:spPr>
          <a:xfrm>
            <a:off x="7141188" y="2464350"/>
            <a:ext cx="208547" cy="208547"/>
          </a:xfrm>
          <a:prstGeom prst="ellipse">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ircle: Hollow 11">
            <a:extLst>
              <a:ext uri="{FF2B5EF4-FFF2-40B4-BE49-F238E27FC236}">
                <a16:creationId xmlns:a16="http://schemas.microsoft.com/office/drawing/2014/main" id="{4F418203-7DD2-4778-8057-2D0825863492}"/>
              </a:ext>
            </a:extLst>
          </p:cNvPr>
          <p:cNvSpPr/>
          <p:nvPr/>
        </p:nvSpPr>
        <p:spPr>
          <a:xfrm>
            <a:off x="7075415" y="2431463"/>
            <a:ext cx="274320" cy="274320"/>
          </a:xfrm>
          <a:prstGeom prst="donut">
            <a:avLst/>
          </a:prstGeom>
          <a:solidFill>
            <a:schemeClr val="tx1">
              <a:lumMod val="75000"/>
              <a:lumOff val="2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Picture 4" descr="Surah Al-Fil Introduction — Muflihun">
            <a:extLst>
              <a:ext uri="{FF2B5EF4-FFF2-40B4-BE49-F238E27FC236}">
                <a16:creationId xmlns:a16="http://schemas.microsoft.com/office/drawing/2014/main" id="{471FC16C-4366-4491-B14A-9F5E922000BD}"/>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6795162" y="3883215"/>
            <a:ext cx="2743200" cy="2119755"/>
          </a:xfrm>
          <a:prstGeom prst="rect">
            <a:avLst/>
          </a:prstGeom>
          <a:noFill/>
        </p:spPr>
      </p:pic>
      <p:sp>
        <p:nvSpPr>
          <p:cNvPr id="14" name="TextBox 13">
            <a:extLst>
              <a:ext uri="{FF2B5EF4-FFF2-40B4-BE49-F238E27FC236}">
                <a16:creationId xmlns:a16="http://schemas.microsoft.com/office/drawing/2014/main" id="{08984576-A546-465F-A672-42A36EB55A33}"/>
              </a:ext>
            </a:extLst>
          </p:cNvPr>
          <p:cNvSpPr txBox="1"/>
          <p:nvPr/>
        </p:nvSpPr>
        <p:spPr>
          <a:xfrm>
            <a:off x="1223345" y="2254146"/>
            <a:ext cx="355738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iome" panose="020B0503030204020804" pitchFamily="34" charset="0"/>
                <a:cs typeface="Biome" panose="020B0503030204020804" pitchFamily="34" charset="0"/>
              </a:rPr>
              <a:t>Paternal Grand father</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55" name="TextBox 54">
            <a:extLst>
              <a:ext uri="{FF2B5EF4-FFF2-40B4-BE49-F238E27FC236}">
                <a16:creationId xmlns:a16="http://schemas.microsoft.com/office/drawing/2014/main" id="{997E8AEB-42B6-42D7-A4BD-86741A75D731}"/>
              </a:ext>
            </a:extLst>
          </p:cNvPr>
          <p:cNvSpPr txBox="1"/>
          <p:nvPr/>
        </p:nvSpPr>
        <p:spPr>
          <a:xfrm>
            <a:off x="1223345" y="3416710"/>
            <a:ext cx="367600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Maternal Grand father</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0" name="TextBox 59">
            <a:extLst>
              <a:ext uri="{FF2B5EF4-FFF2-40B4-BE49-F238E27FC236}">
                <a16:creationId xmlns:a16="http://schemas.microsoft.com/office/drawing/2014/main" id="{93283B2A-E661-42BA-AE4D-B0C270964DA6}"/>
              </a:ext>
            </a:extLst>
          </p:cNvPr>
          <p:cNvSpPr txBox="1"/>
          <p:nvPr/>
        </p:nvSpPr>
        <p:spPr>
          <a:xfrm>
            <a:off x="1223345" y="4608018"/>
            <a:ext cx="12314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Cousin</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1" name="TextBox 60">
            <a:extLst>
              <a:ext uri="{FF2B5EF4-FFF2-40B4-BE49-F238E27FC236}">
                <a16:creationId xmlns:a16="http://schemas.microsoft.com/office/drawing/2014/main" id="{43E0DF79-9443-4517-BF7C-7CA16C815505}"/>
              </a:ext>
            </a:extLst>
          </p:cNvPr>
          <p:cNvSpPr txBox="1"/>
          <p:nvPr/>
        </p:nvSpPr>
        <p:spPr>
          <a:xfrm>
            <a:off x="1223345" y="5770582"/>
            <a:ext cx="105028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rPr>
              <a:t>Uncle</a:t>
            </a:r>
            <a:endParaRPr kumimoji="0" lang="en-US" sz="1800" b="0" i="0" u="none" strike="noStrike" kern="1200" cap="none" spc="0" normalizeH="0" baseline="0" noProof="0" dirty="0">
              <a:ln>
                <a:noFill/>
              </a:ln>
              <a:solidFill>
                <a:prstClr val="black"/>
              </a:solidFill>
              <a:effectLst/>
              <a:uLnTx/>
              <a:uFillTx/>
              <a:latin typeface="Biome" panose="020B0503030204020804" pitchFamily="34" charset="0"/>
              <a:ea typeface="+mn-ea"/>
              <a:cs typeface="Biome" panose="020B0503030204020804" pitchFamily="34" charset="0"/>
            </a:endParaRPr>
          </a:p>
        </p:txBody>
      </p:sp>
      <p:sp>
        <p:nvSpPr>
          <p:cNvPr id="62" name="TextBox 61">
            <a:extLst>
              <a:ext uri="{FF2B5EF4-FFF2-40B4-BE49-F238E27FC236}">
                <a16:creationId xmlns:a16="http://schemas.microsoft.com/office/drawing/2014/main" id="{74271CE0-B572-4900-9EC9-6B9CFCDB651F}"/>
              </a:ext>
            </a:extLst>
          </p:cNvPr>
          <p:cNvSpPr txBox="1"/>
          <p:nvPr/>
        </p:nvSpPr>
        <p:spPr>
          <a:xfrm>
            <a:off x="485882" y="219259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A</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3" name="TextBox 62">
            <a:extLst>
              <a:ext uri="{FF2B5EF4-FFF2-40B4-BE49-F238E27FC236}">
                <a16:creationId xmlns:a16="http://schemas.microsoft.com/office/drawing/2014/main" id="{C5E72A7D-0FC5-4CF4-855C-237AB549E1B3}"/>
              </a:ext>
            </a:extLst>
          </p:cNvPr>
          <p:cNvSpPr txBox="1"/>
          <p:nvPr/>
        </p:nvSpPr>
        <p:spPr>
          <a:xfrm>
            <a:off x="485882" y="3350650"/>
            <a:ext cx="47481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B</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4" name="TextBox 63">
            <a:extLst>
              <a:ext uri="{FF2B5EF4-FFF2-40B4-BE49-F238E27FC236}">
                <a16:creationId xmlns:a16="http://schemas.microsoft.com/office/drawing/2014/main" id="{E39CC960-26E5-45E5-BD57-54D9B9552512}"/>
              </a:ext>
            </a:extLst>
          </p:cNvPr>
          <p:cNvSpPr txBox="1"/>
          <p:nvPr/>
        </p:nvSpPr>
        <p:spPr>
          <a:xfrm>
            <a:off x="498707" y="4508710"/>
            <a:ext cx="4491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C</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sp>
        <p:nvSpPr>
          <p:cNvPr id="65" name="TextBox 64">
            <a:extLst>
              <a:ext uri="{FF2B5EF4-FFF2-40B4-BE49-F238E27FC236}">
                <a16:creationId xmlns:a16="http://schemas.microsoft.com/office/drawing/2014/main" id="{21B7AE49-486E-4EB0-9B1B-88CA2DE597BE}"/>
              </a:ext>
            </a:extLst>
          </p:cNvPr>
          <p:cNvSpPr txBox="1"/>
          <p:nvPr/>
        </p:nvSpPr>
        <p:spPr>
          <a:xfrm>
            <a:off x="477066" y="5666770"/>
            <a:ext cx="492443"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rPr>
              <a:t>D</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ome" panose="020B0503030204020804" pitchFamily="34" charset="0"/>
              <a:ea typeface="+mn-ea"/>
              <a:cs typeface="Biome" panose="020B0503030204020804" pitchFamily="34" charset="0"/>
            </a:endParaRPr>
          </a:p>
        </p:txBody>
      </p:sp>
      <p:pic>
        <p:nvPicPr>
          <p:cNvPr id="2052" name="Picture 4" descr="Flying Birds Gif Transparent">
            <a:extLst>
              <a:ext uri="{FF2B5EF4-FFF2-40B4-BE49-F238E27FC236}">
                <a16:creationId xmlns:a16="http://schemas.microsoft.com/office/drawing/2014/main" id="{76A5931F-AF46-4BF7-8E50-BF5C7CD5EF1F}"/>
              </a:ext>
            </a:extLst>
          </p:cNvPr>
          <p:cNvPicPr>
            <a:picLocks noChangeAspect="1" noChangeArrowheads="1" noCrop="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50701" y="632680"/>
            <a:ext cx="1828800" cy="15215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3C9EB9D-39F3-4E40-A878-9E96267D1E7B}"/>
              </a:ext>
            </a:extLst>
          </p:cNvPr>
          <p:cNvSpPr/>
          <p:nvPr/>
        </p:nvSpPr>
        <p:spPr>
          <a:xfrm>
            <a:off x="678514" y="1386422"/>
            <a:ext cx="122964" cy="10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364273D4-A414-4F52-977B-40473306BA92}"/>
              </a:ext>
            </a:extLst>
          </p:cNvPr>
          <p:cNvSpPr txBox="1"/>
          <p:nvPr/>
        </p:nvSpPr>
        <p:spPr>
          <a:xfrm>
            <a:off x="-208170" y="44725"/>
            <a:ext cx="9117456" cy="646331"/>
          </a:xfrm>
          <a:prstGeom prst="rect">
            <a:avLst/>
          </a:prstGeom>
          <a:noFill/>
        </p:spPr>
        <p:txBody>
          <a:bodyPr wrap="square">
            <a:spAutoFit/>
          </a:bodyPr>
          <a:lstStyle/>
          <a:p>
            <a:pPr marL="800100" lvl="1" indent="-342900">
              <a:buAutoNum type="arabicPeriod" startAt="15"/>
              <a:defRPr/>
            </a:pPr>
            <a:r>
              <a:rPr lang="en-US" dirty="0">
                <a:solidFill>
                  <a:prstClr val="white"/>
                </a:solidFill>
                <a:latin typeface="Biome" panose="020B0503030204020804" pitchFamily="34" charset="0"/>
                <a:cs typeface="Biome" panose="020B0503030204020804" pitchFamily="34" charset="0"/>
              </a:rPr>
              <a:t>    </a:t>
            </a:r>
            <a:r>
              <a:rPr lang="en-US" dirty="0" err="1">
                <a:solidFill>
                  <a:prstClr val="white"/>
                </a:solidFill>
                <a:latin typeface="Biome" panose="020B0503030204020804" pitchFamily="34" charset="0"/>
                <a:cs typeface="Biome" panose="020B0503030204020804" pitchFamily="34" charset="0"/>
              </a:rPr>
              <a:t>Hazrat</a:t>
            </a:r>
            <a:r>
              <a:rPr lang="en-US" dirty="0">
                <a:solidFill>
                  <a:prstClr val="white"/>
                </a:solidFill>
                <a:latin typeface="Biome" panose="020B0503030204020804" pitchFamily="34" charset="0"/>
                <a:cs typeface="Biome" panose="020B0503030204020804" pitchFamily="34" charset="0"/>
              </a:rPr>
              <a:t> Abdul </a:t>
            </a:r>
            <a:r>
              <a:rPr lang="en-US" dirty="0" err="1">
                <a:solidFill>
                  <a:prstClr val="white"/>
                </a:solidFill>
                <a:latin typeface="Biome" panose="020B0503030204020804" pitchFamily="34" charset="0"/>
                <a:cs typeface="Biome" panose="020B0503030204020804" pitchFamily="34" charset="0"/>
              </a:rPr>
              <a:t>Muttalib</a:t>
            </a:r>
            <a:r>
              <a:rPr lang="en-US" dirty="0">
                <a:solidFill>
                  <a:prstClr val="white"/>
                </a:solidFill>
                <a:latin typeface="Biome" panose="020B0503030204020804" pitchFamily="34" charset="0"/>
                <a:cs typeface="Biome" panose="020B0503030204020804" pitchFamily="34" charset="0"/>
              </a:rPr>
              <a:t>, who had an intense dialog with Abraha, was </a:t>
            </a:r>
          </a:p>
          <a:p>
            <a:pPr lvl="1">
              <a:defRPr/>
            </a:pPr>
            <a:r>
              <a:rPr lang="en-US" dirty="0">
                <a:solidFill>
                  <a:prstClr val="white"/>
                </a:solidFill>
                <a:latin typeface="Biome" panose="020B0503030204020804" pitchFamily="34" charset="0"/>
                <a:cs typeface="Biome" panose="020B0503030204020804" pitchFamily="34" charset="0"/>
              </a:rPr>
              <a:t>	  the  _______________ of our Holy Prophet (S).</a:t>
            </a:r>
          </a:p>
        </p:txBody>
      </p:sp>
    </p:spTree>
    <p:extLst>
      <p:ext uri="{BB962C8B-B14F-4D97-AF65-F5344CB8AC3E}">
        <p14:creationId xmlns:p14="http://schemas.microsoft.com/office/powerpoint/2010/main" val="543484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1" nodeType="afterEffect">
                                  <p:stCondLst>
                                    <p:cond delay="0"/>
                                  </p:stCondLst>
                                  <p:childTnLst>
                                    <p:animMotion origin="layout" path="M -2.77778E-6 -7.40741E-7 L 0.00677 0.15556 " pathEditMode="relative" rAng="0" ptsTypes="AA">
                                      <p:cBhvr>
                                        <p:cTn id="13" dur="1000" fill="hold"/>
                                        <p:tgtEl>
                                          <p:spTgt spid="2"/>
                                        </p:tgtEl>
                                        <p:attrNameLst>
                                          <p:attrName>ppt_x</p:attrName>
                                          <p:attrName>ppt_y</p:attrName>
                                        </p:attrNameLst>
                                      </p:cBhvr>
                                      <p:rCtr x="330" y="7778"/>
                                    </p:animMotion>
                                  </p:childTnLst>
                                </p:cTn>
                              </p:par>
                            </p:childTnLst>
                          </p:cTn>
                        </p:par>
                        <p:par>
                          <p:cTn id="14" fill="hold">
                            <p:stCondLst>
                              <p:cond delay="1500"/>
                            </p:stCondLst>
                            <p:childTnLst>
                              <p:par>
                                <p:cTn id="15" presetID="9" presetClass="exit" presetSubtype="0" fill="hold" grpId="0" nodeType="after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Suggestion.&amp;.Poll] Salawat Button/Shortcut/Emoji Anyone? - Site  Support/Feedback - ShiaChat.com">
            <a:extLst>
              <a:ext uri="{FF2B5EF4-FFF2-40B4-BE49-F238E27FC236}">
                <a16:creationId xmlns:a16="http://schemas.microsoft.com/office/drawing/2014/main" id="{C44EDF33-93EC-42C9-B79A-6CC5F2AAC9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450" y="1382578"/>
            <a:ext cx="8743950" cy="264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9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ephant, Coloring | Story of an Elephant (Ashab e Feel) - YouTube">
            <a:extLst>
              <a:ext uri="{FF2B5EF4-FFF2-40B4-BE49-F238E27FC236}">
                <a16:creationId xmlns:a16="http://schemas.microsoft.com/office/drawing/2014/main" id="{923D1F70-B8A5-4EE4-82FC-4C7BBE70F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D3A4CD-4C87-481E-950E-1E3F49F17B9D}"/>
              </a:ext>
            </a:extLst>
          </p:cNvPr>
          <p:cNvSpPr txBox="1"/>
          <p:nvPr/>
        </p:nvSpPr>
        <p:spPr>
          <a:xfrm>
            <a:off x="1849491" y="5263816"/>
            <a:ext cx="54450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one Unique root word in this surah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srgbClr val="000000"/>
                </a:solidFill>
                <a:effectLst/>
                <a:uLnTx/>
                <a:uFillTx/>
                <a:latin typeface="Open Sans"/>
                <a:ea typeface="+mn-ea"/>
                <a:cs typeface="+mn-cs"/>
              </a:rPr>
              <a:t>fā</a:t>
            </a:r>
            <a:r>
              <a:rPr kumimoji="0" lang="en-US" sz="1800" b="1" i="0" u="none" strike="noStrike" kern="1200" cap="none" spc="0" normalizeH="0" baseline="0" noProof="0" dirty="0">
                <a:ln>
                  <a:noFill/>
                </a:ln>
                <a:solidFill>
                  <a:srgbClr val="000000"/>
                </a:solidFill>
                <a:effectLst/>
                <a:uLnTx/>
                <a:uFillTx/>
                <a:latin typeface="Open Sans"/>
                <a:ea typeface="+mn-ea"/>
                <a:cs typeface="+mn-cs"/>
              </a:rPr>
              <a:t> </a:t>
            </a:r>
            <a:r>
              <a:rPr kumimoji="0" lang="en-US" sz="1800" b="1" i="0" u="none" strike="noStrike" kern="1200" cap="none" spc="0" normalizeH="0" baseline="0" noProof="0" dirty="0" err="1">
                <a:ln>
                  <a:noFill/>
                </a:ln>
                <a:solidFill>
                  <a:srgbClr val="000000"/>
                </a:solidFill>
                <a:effectLst/>
                <a:uLnTx/>
                <a:uFillTx/>
                <a:latin typeface="Open Sans"/>
                <a:ea typeface="+mn-ea"/>
                <a:cs typeface="+mn-cs"/>
              </a:rPr>
              <a:t>yā</a:t>
            </a:r>
            <a:r>
              <a:rPr kumimoji="0" lang="en-US" sz="1800" b="1" i="0" u="none" strike="noStrike" kern="1200" cap="none" spc="0" normalizeH="0" baseline="0" noProof="0" dirty="0">
                <a:ln>
                  <a:noFill/>
                </a:ln>
                <a:solidFill>
                  <a:srgbClr val="000000"/>
                </a:solidFill>
                <a:effectLst/>
                <a:uLnTx/>
                <a:uFillTx/>
                <a:latin typeface="Open Sans"/>
                <a:ea typeface="+mn-ea"/>
                <a:cs typeface="+mn-cs"/>
              </a:rPr>
              <a:t> </a:t>
            </a:r>
            <a:r>
              <a:rPr kumimoji="0" lang="en-US" sz="1800" b="1" i="0" u="none" strike="noStrike" kern="1200" cap="none" spc="0" normalizeH="0" baseline="0" noProof="0" dirty="0" err="1">
                <a:ln>
                  <a:noFill/>
                </a:ln>
                <a:solidFill>
                  <a:srgbClr val="000000"/>
                </a:solidFill>
                <a:effectLst/>
                <a:uLnTx/>
                <a:uFillTx/>
                <a:latin typeface="Open Sans"/>
                <a:ea typeface="+mn-ea"/>
                <a:cs typeface="+mn-cs"/>
              </a:rPr>
              <a:t>lām</a:t>
            </a:r>
            <a:r>
              <a:rPr kumimoji="0" lang="en-US" sz="1800" b="1" i="0" u="none" strike="noStrike" kern="1200" cap="none" spc="0" normalizeH="0" baseline="0" noProof="0" dirty="0">
                <a:ln>
                  <a:noFill/>
                </a:ln>
                <a:solidFill>
                  <a:srgbClr val="000000"/>
                </a:solidFill>
                <a:effectLst/>
                <a:uLnTx/>
                <a:uFillTx/>
                <a:latin typeface="Open Sans"/>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D28E3BD-2B1F-4BC0-9A87-4FBEF53F0123}"/>
              </a:ext>
            </a:extLst>
          </p:cNvPr>
          <p:cNvSpPr txBox="1"/>
          <p:nvPr/>
        </p:nvSpPr>
        <p:spPr>
          <a:xfrm>
            <a:off x="1" y="5753464"/>
            <a:ext cx="9143999"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Surah al-Fil is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Makki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surah, and in its order of revelation, it is the 19</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surah which was revealed to the Holy Muhammad (S). In the current order of compilation, it is the 105th surah located in the 30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It has 5 ayah, 23 words and 97 letters.</a:t>
            </a:r>
          </a:p>
        </p:txBody>
      </p:sp>
      <p:sp>
        <p:nvSpPr>
          <p:cNvPr id="3" name="Rectangle 2">
            <a:extLst>
              <a:ext uri="{FF2B5EF4-FFF2-40B4-BE49-F238E27FC236}">
                <a16:creationId xmlns:a16="http://schemas.microsoft.com/office/drawing/2014/main" id="{1ED0C695-B864-4C2E-8AA7-93879E3D9473}"/>
              </a:ext>
            </a:extLst>
          </p:cNvPr>
          <p:cNvSpPr/>
          <p:nvPr/>
        </p:nvSpPr>
        <p:spPr>
          <a:xfrm>
            <a:off x="8004517" y="4783015"/>
            <a:ext cx="829994" cy="182880"/>
          </a:xfrm>
          <a:prstGeom prst="rect">
            <a:avLst/>
          </a:prstGeom>
          <a:solidFill>
            <a:srgbClr val="E0D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87166"/>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4572000"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NAME OF SURAH</a:t>
            </a:r>
          </a:p>
        </p:txBody>
      </p:sp>
      <p:sp>
        <p:nvSpPr>
          <p:cNvPr id="9" name="TextBox 8">
            <a:extLst>
              <a:ext uri="{FF2B5EF4-FFF2-40B4-BE49-F238E27FC236}">
                <a16:creationId xmlns:a16="http://schemas.microsoft.com/office/drawing/2014/main" id="{ECEFD412-4AE0-4D81-97A1-DF17262F86DB}"/>
              </a:ext>
            </a:extLst>
          </p:cNvPr>
          <p:cNvSpPr txBox="1"/>
          <p:nvPr/>
        </p:nvSpPr>
        <p:spPr>
          <a:xfrm>
            <a:off x="119574" y="1571632"/>
            <a:ext cx="8729003" cy="2376997"/>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Refers to the well-known historical event that happened in the year of the birth of the Holy Prophet (S) when Allah (</a:t>
            </a:r>
            <a:r>
              <a:rPr lang="en-US" sz="2800" dirty="0" err="1">
                <a:effectLst/>
                <a:latin typeface="Calibri" panose="020F0502020204030204" pitchFamily="34" charset="0"/>
                <a:ea typeface="Calibri" panose="020F0502020204030204" pitchFamily="34" charset="0"/>
                <a:cs typeface="Arial" panose="020B0604020202020204" pitchFamily="34" charset="0"/>
              </a:rPr>
              <a:t>SwT</a:t>
            </a:r>
            <a:r>
              <a:rPr lang="en-US" sz="2800" dirty="0">
                <a:effectLst/>
                <a:latin typeface="Calibri" panose="020F0502020204030204" pitchFamily="34" charset="0"/>
                <a:ea typeface="Calibri" panose="020F0502020204030204" pitchFamily="34" charset="0"/>
                <a:cs typeface="Arial" panose="020B0604020202020204" pitchFamily="34" charset="0"/>
              </a:rPr>
              <a:t>) protected the Holy </a:t>
            </a:r>
            <a:r>
              <a:rPr lang="en-US" sz="2800" dirty="0" err="1">
                <a:effectLst/>
                <a:latin typeface="Calibri" panose="020F0502020204030204" pitchFamily="34" charset="0"/>
                <a:ea typeface="Calibri" panose="020F0502020204030204" pitchFamily="34" charset="0"/>
                <a:cs typeface="Arial" panose="020B0604020202020204" pitchFamily="34" charset="0"/>
              </a:rPr>
              <a:t>Ka'aba</a:t>
            </a:r>
            <a:r>
              <a:rPr lang="en-US" sz="2800" dirty="0">
                <a:effectLst/>
                <a:latin typeface="Calibri" panose="020F0502020204030204" pitchFamily="34" charset="0"/>
                <a:ea typeface="Calibri" panose="020F0502020204030204" pitchFamily="34" charset="0"/>
                <a:cs typeface="Arial" panose="020B0604020202020204" pitchFamily="34" charset="0"/>
              </a:rPr>
              <a:t> against the attack of the army of pagans who, riding on the backs of elephants, came from Yemen intending to destroy it.</a:t>
            </a:r>
          </a:p>
        </p:txBody>
      </p:sp>
    </p:spTree>
    <p:extLst>
      <p:ext uri="{BB962C8B-B14F-4D97-AF65-F5344CB8AC3E}">
        <p14:creationId xmlns:p14="http://schemas.microsoft.com/office/powerpoint/2010/main" val="7731005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PAGANS KNEW ABOUT THIS EVENT</a:t>
            </a:r>
          </a:p>
        </p:txBody>
      </p:sp>
      <p:sp>
        <p:nvSpPr>
          <p:cNvPr id="9" name="TextBox 8">
            <a:extLst>
              <a:ext uri="{FF2B5EF4-FFF2-40B4-BE49-F238E27FC236}">
                <a16:creationId xmlns:a16="http://schemas.microsoft.com/office/drawing/2014/main" id="{ECEFD412-4AE0-4D81-97A1-DF17262F86DB}"/>
              </a:ext>
            </a:extLst>
          </p:cNvPr>
          <p:cNvSpPr txBox="1"/>
          <p:nvPr/>
        </p:nvSpPr>
        <p:spPr>
          <a:xfrm>
            <a:off x="119574" y="1571632"/>
            <a:ext cx="8729003" cy="5480155"/>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event was fresh in the minds of the people of Makkah as it had happened the year of the birth of our Holy Prophet (S).  This Surah is a recollection of the miraculous event which many people of Makkah remember, because it happened not so long ago.  Its remembrance is a warning against the proud, arrogant pagans to make them aware that they have no power to stand in the way of the Power of Allah, Who destroyed that great army of elephants by little, tiny birds who pelted them with 'small stones of petrified clay' and He can punish these stubborn oppressors, too.</a:t>
            </a:r>
          </a:p>
          <a:p>
            <a:pPr>
              <a:lnSpc>
                <a:spcPct val="107000"/>
              </a:lnSpc>
              <a:spcAft>
                <a:spcPts val="800"/>
              </a:spcAft>
            </a:pPr>
            <a:r>
              <a:rPr lang="en-US" sz="2400" dirty="0">
                <a:latin typeface="Calibri" panose="020F0502020204030204" pitchFamily="34" charset="0"/>
                <a:cs typeface="Arial" panose="020B0604020202020204" pitchFamily="34" charset="0"/>
              </a:rPr>
              <a:t>At any rate, this miraculous event was so important that that year was called /‘</a:t>
            </a:r>
            <a:r>
              <a:rPr lang="en-US" sz="2400" dirty="0" err="1">
                <a:latin typeface="Calibri" panose="020F0502020204030204" pitchFamily="34" charset="0"/>
                <a:cs typeface="Arial" panose="020B0604020202020204" pitchFamily="34" charset="0"/>
              </a:rPr>
              <a:t>amulfil</a:t>
            </a:r>
            <a:r>
              <a:rPr lang="en-US" sz="2400" dirty="0">
                <a:latin typeface="Calibri" panose="020F0502020204030204" pitchFamily="34" charset="0"/>
                <a:cs typeface="Arial" panose="020B0604020202020204" pitchFamily="34" charset="0"/>
              </a:rPr>
              <a:t>/ ‘the year of the elephant' and was known as a beginning date in the history of Arabs.</a:t>
            </a: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65356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VIRTUE OF SURAH FIL</a:t>
            </a:r>
          </a:p>
        </p:txBody>
      </p:sp>
      <p:sp>
        <p:nvSpPr>
          <p:cNvPr id="9" name="TextBox 8">
            <a:extLst>
              <a:ext uri="{FF2B5EF4-FFF2-40B4-BE49-F238E27FC236}">
                <a16:creationId xmlns:a16="http://schemas.microsoft.com/office/drawing/2014/main" id="{ECEFD412-4AE0-4D81-97A1-DF17262F86DB}"/>
              </a:ext>
            </a:extLst>
          </p:cNvPr>
          <p:cNvSpPr txBox="1"/>
          <p:nvPr/>
        </p:nvSpPr>
        <p:spPr>
          <a:xfrm>
            <a:off x="119574" y="1571632"/>
            <a:ext cx="8729003" cy="4221092"/>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"He who recites Surah Fil in his obligatory prayers, any level land, mountains or any clods of dirt will bear witness for him, on the Day of Judgement, that he has been one of the prayerful (believers). </a:t>
            </a:r>
            <a:br>
              <a:rPr lang="en-US" sz="2800" dirty="0">
                <a:effectLst/>
                <a:latin typeface="Calibri" panose="020F0502020204030204" pitchFamily="34" charset="0"/>
                <a:ea typeface="Calibri" panose="020F0502020204030204" pitchFamily="34" charset="0"/>
                <a:cs typeface="Arial" panose="020B0604020202020204" pitchFamily="34" charset="0"/>
              </a:rPr>
            </a:b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dirty="0">
                <a:effectLst/>
                <a:latin typeface="Calibri" panose="020F0502020204030204" pitchFamily="34" charset="0"/>
                <a:ea typeface="Calibri" panose="020F0502020204030204" pitchFamily="34" charset="0"/>
                <a:cs typeface="Arial" panose="020B0604020202020204" pitchFamily="34" charset="0"/>
              </a:rPr>
              <a:t>It is obvious that these magnificent, abundant bounties and rewards are for he who, with its recitation, gets down from the horse of arrogance and goes on the right path along side which he seeks the satisfaction of Allah.</a:t>
            </a:r>
          </a:p>
        </p:txBody>
      </p:sp>
    </p:spTree>
    <p:extLst>
      <p:ext uri="{BB962C8B-B14F-4D97-AF65-F5344CB8AC3E}">
        <p14:creationId xmlns:p14="http://schemas.microsoft.com/office/powerpoint/2010/main" val="2154541844"/>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OCCASION OF REVELATION</a:t>
            </a:r>
          </a:p>
        </p:txBody>
      </p:sp>
      <p:sp>
        <p:nvSpPr>
          <p:cNvPr id="9" name="TextBox 8">
            <a:extLst>
              <a:ext uri="{FF2B5EF4-FFF2-40B4-BE49-F238E27FC236}">
                <a16:creationId xmlns:a16="http://schemas.microsoft.com/office/drawing/2014/main" id="{ECEFD412-4AE0-4D81-97A1-DF17262F86DB}"/>
              </a:ext>
            </a:extLst>
          </p:cNvPr>
          <p:cNvSpPr txBox="1"/>
          <p:nvPr/>
        </p:nvSpPr>
        <p:spPr>
          <a:xfrm>
            <a:off x="119574" y="1571632"/>
            <a:ext cx="8729003" cy="4784708"/>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The Quraish, hearing the details of Prophet’s (S) mission, as he was describing to his uncle, </a:t>
            </a:r>
            <a:r>
              <a:rPr lang="en-US" sz="2800" dirty="0" err="1">
                <a:effectLst/>
                <a:latin typeface="Calibri" panose="020F0502020204030204" pitchFamily="34" charset="0"/>
                <a:ea typeface="Calibri" panose="020F0502020204030204" pitchFamily="34" charset="0"/>
                <a:cs typeface="Arial" panose="020B0604020202020204" pitchFamily="34" charset="0"/>
              </a:rPr>
              <a:t>Hazrat</a:t>
            </a:r>
            <a:r>
              <a:rPr lang="en-US" sz="2800" dirty="0">
                <a:effectLst/>
                <a:latin typeface="Calibri" panose="020F0502020204030204" pitchFamily="34" charset="0"/>
                <a:ea typeface="Calibri" panose="020F0502020204030204" pitchFamily="34" charset="0"/>
                <a:cs typeface="Arial" panose="020B0604020202020204" pitchFamily="34" charset="0"/>
              </a:rPr>
              <a:t> Abu </a:t>
            </a:r>
            <a:r>
              <a:rPr lang="en-US" sz="2800" dirty="0" err="1">
                <a:effectLst/>
                <a:latin typeface="Calibri" panose="020F0502020204030204" pitchFamily="34" charset="0"/>
                <a:ea typeface="Calibri" panose="020F0502020204030204" pitchFamily="34" charset="0"/>
                <a:cs typeface="Arial" panose="020B0604020202020204" pitchFamily="34" charset="0"/>
              </a:rPr>
              <a:t>Taleb</a:t>
            </a:r>
            <a:r>
              <a:rPr lang="en-US" sz="2800" dirty="0">
                <a:effectLst/>
                <a:latin typeface="Calibri" panose="020F0502020204030204" pitchFamily="34" charset="0"/>
                <a:ea typeface="Calibri" panose="020F0502020204030204" pitchFamily="34" charset="0"/>
                <a:cs typeface="Arial" panose="020B0604020202020204" pitchFamily="34" charset="0"/>
              </a:rPr>
              <a:t>, became astonished and said to </a:t>
            </a:r>
            <a:r>
              <a:rPr lang="en-US" sz="2800" dirty="0" err="1">
                <a:effectLst/>
                <a:latin typeface="Calibri" panose="020F0502020204030204" pitchFamily="34" charset="0"/>
                <a:ea typeface="Calibri" panose="020F0502020204030204" pitchFamily="34" charset="0"/>
                <a:cs typeface="Arial" panose="020B0604020202020204" pitchFamily="34" charset="0"/>
              </a:rPr>
              <a:t>Hazrat</a:t>
            </a:r>
            <a:r>
              <a:rPr lang="en-US" sz="2800" dirty="0">
                <a:effectLst/>
                <a:latin typeface="Calibri" panose="020F0502020204030204" pitchFamily="34" charset="0"/>
                <a:ea typeface="Calibri" panose="020F0502020204030204" pitchFamily="34" charset="0"/>
                <a:cs typeface="Arial" panose="020B0604020202020204" pitchFamily="34" charset="0"/>
              </a:rPr>
              <a:t> Abu </a:t>
            </a:r>
            <a:r>
              <a:rPr lang="en-US" sz="2800" dirty="0" err="1">
                <a:effectLst/>
                <a:latin typeface="Calibri" panose="020F0502020204030204" pitchFamily="34" charset="0"/>
                <a:ea typeface="Calibri" panose="020F0502020204030204" pitchFamily="34" charset="0"/>
                <a:cs typeface="Arial" panose="020B0604020202020204" pitchFamily="34" charset="0"/>
              </a:rPr>
              <a:t>Taleb</a:t>
            </a:r>
            <a:r>
              <a:rPr lang="en-US" sz="2800" dirty="0">
                <a:effectLst/>
                <a:latin typeface="Calibri" panose="020F0502020204030204" pitchFamily="34" charset="0"/>
                <a:ea typeface="Calibri" panose="020F0502020204030204" pitchFamily="34" charset="0"/>
                <a:cs typeface="Arial" panose="020B0604020202020204" pitchFamily="34" charset="0"/>
              </a:rPr>
              <a:t>, “Do you not hearken to your nephew and what he says? By Allah, if Persians and Romans hear this, they will snatch us from our land and </a:t>
            </a:r>
            <a:r>
              <a:rPr lang="en-US" sz="2800" u="sng" dirty="0">
                <a:effectLst/>
                <a:latin typeface="Calibri" panose="020F0502020204030204" pitchFamily="34" charset="0"/>
                <a:ea typeface="Calibri" panose="020F0502020204030204" pitchFamily="34" charset="0"/>
                <a:cs typeface="Arial" panose="020B0604020202020204" pitchFamily="34" charset="0"/>
              </a:rPr>
              <a:t>surely they will break the Ka'ba into pieces </a:t>
            </a:r>
            <a:r>
              <a:rPr lang="en-US" sz="2800" dirty="0">
                <a:effectLst/>
                <a:latin typeface="Calibri" panose="020F0502020204030204" pitchFamily="34" charset="0"/>
                <a:ea typeface="Calibri" panose="020F0502020204030204" pitchFamily="34" charset="0"/>
                <a:cs typeface="Arial" panose="020B0604020202020204" pitchFamily="34" charset="0"/>
              </a:rPr>
              <a:t>of stone”.</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Hence, Allah sent down Surah Fil (in order to tell them that no one could break </a:t>
            </a:r>
            <a:r>
              <a:rPr lang="en-US" sz="2800" dirty="0" err="1">
                <a:effectLst/>
                <a:latin typeface="Calibri" panose="020F0502020204030204" pitchFamily="34" charset="0"/>
                <a:ea typeface="Calibri" panose="020F0502020204030204" pitchFamily="34" charset="0"/>
                <a:cs typeface="Arial" panose="020B0604020202020204" pitchFamily="34" charset="0"/>
              </a:rPr>
              <a:t>Ka’aba</a:t>
            </a:r>
            <a:r>
              <a:rPr lang="en-US" sz="2800" dirty="0">
                <a:effectLst/>
                <a:latin typeface="Calibri" panose="020F0502020204030204" pitchFamily="34" charset="0"/>
                <a:ea typeface="Calibri" panose="020F0502020204030204" pitchFamily="34" charset="0"/>
                <a:cs typeface="Arial" panose="020B0604020202020204" pitchFamily="34" charset="0"/>
              </a:rPr>
              <a:t> into pieces).</a:t>
            </a:r>
          </a:p>
        </p:txBody>
      </p:sp>
    </p:spTree>
    <p:extLst>
      <p:ext uri="{BB962C8B-B14F-4D97-AF65-F5344CB8AC3E}">
        <p14:creationId xmlns:p14="http://schemas.microsoft.com/office/powerpoint/2010/main" val="313243289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E82EB-B141-4248-9A3C-0894D37DCD80}"/>
              </a:ext>
            </a:extLst>
          </p:cNvPr>
          <p:cNvPicPr>
            <a:picLocks noChangeAspect="1"/>
          </p:cNvPicPr>
          <p:nvPr/>
        </p:nvPicPr>
        <p:blipFill>
          <a:blip r:embed="rId2">
            <a:clrChange>
              <a:clrFrom>
                <a:srgbClr val="FCFDF8"/>
              </a:clrFrom>
              <a:clrTo>
                <a:srgbClr val="FCFDF8">
                  <a:alpha val="0"/>
                </a:srgbClr>
              </a:clrTo>
            </a:clrChange>
          </a:blip>
          <a:stretch>
            <a:fillRect/>
          </a:stretch>
        </p:blipFill>
        <p:spPr>
          <a:xfrm>
            <a:off x="0" y="0"/>
            <a:ext cx="9144000" cy="914400"/>
          </a:xfrm>
          <a:prstGeom prst="rect">
            <a:avLst/>
          </a:prstGeom>
        </p:spPr>
      </p:pic>
      <p:sp>
        <p:nvSpPr>
          <p:cNvPr id="7" name="TextBox 6">
            <a:extLst>
              <a:ext uri="{FF2B5EF4-FFF2-40B4-BE49-F238E27FC236}">
                <a16:creationId xmlns:a16="http://schemas.microsoft.com/office/drawing/2014/main" id="{A124ED55-A8EC-417B-90B9-F4D27D50562B}"/>
              </a:ext>
            </a:extLst>
          </p:cNvPr>
          <p:cNvSpPr txBox="1"/>
          <p:nvPr/>
        </p:nvSpPr>
        <p:spPr>
          <a:xfrm>
            <a:off x="119575" y="914400"/>
            <a:ext cx="6407834" cy="595932"/>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STORY OF ASHABUL FIL (1 of 10)</a:t>
            </a:r>
          </a:p>
        </p:txBody>
      </p:sp>
      <p:sp>
        <p:nvSpPr>
          <p:cNvPr id="9" name="TextBox 8">
            <a:extLst>
              <a:ext uri="{FF2B5EF4-FFF2-40B4-BE49-F238E27FC236}">
                <a16:creationId xmlns:a16="http://schemas.microsoft.com/office/drawing/2014/main" id="{ECEFD412-4AE0-4D81-97A1-DF17262F86DB}"/>
              </a:ext>
            </a:extLst>
          </p:cNvPr>
          <p:cNvSpPr txBox="1"/>
          <p:nvPr/>
        </p:nvSpPr>
        <p:spPr>
          <a:xfrm>
            <a:off x="207498" y="1627898"/>
            <a:ext cx="8729003" cy="4026552"/>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Zu-</a:t>
            </a:r>
            <a:r>
              <a:rPr lang="en-US" sz="2400" dirty="0" err="1">
                <a:effectLst/>
                <a:latin typeface="Calibri" panose="020F0502020204030204" pitchFamily="34" charset="0"/>
                <a:ea typeface="Calibri" panose="020F0502020204030204" pitchFamily="34" charset="0"/>
                <a:cs typeface="Arial" panose="020B0604020202020204" pitchFamily="34" charset="0"/>
              </a:rPr>
              <a:t>Nuwas</a:t>
            </a:r>
            <a:r>
              <a:rPr lang="en-US" sz="2400" dirty="0">
                <a:effectLst/>
                <a:latin typeface="Calibri" panose="020F0502020204030204" pitchFamily="34" charset="0"/>
                <a:ea typeface="Calibri" panose="020F0502020204030204" pitchFamily="34" charset="0"/>
                <a:cs typeface="Arial" panose="020B0604020202020204" pitchFamily="34" charset="0"/>
              </a:rPr>
              <a:t>, the king of Yemen, persecuted the Christians of Najran, who lived there, in order to force them to leave their Faith.  The Qur'an has pointed out with the terms of /</a:t>
            </a:r>
            <a:r>
              <a:rPr lang="en-US" sz="2400" dirty="0" err="1">
                <a:effectLst/>
                <a:latin typeface="Calibri" panose="020F0502020204030204" pitchFamily="34" charset="0"/>
                <a:ea typeface="Calibri" panose="020F0502020204030204" pitchFamily="34" charset="0"/>
                <a:cs typeface="Arial" panose="020B0604020202020204" pitchFamily="34" charset="0"/>
              </a:rPr>
              <a:t>ashab-i-uxdud</a:t>
            </a:r>
            <a:r>
              <a:rPr lang="en-US" sz="2400" dirty="0">
                <a:effectLst/>
                <a:latin typeface="Calibri" panose="020F0502020204030204" pitchFamily="34" charset="0"/>
                <a:ea typeface="Calibri" panose="020F0502020204030204" pitchFamily="34" charset="0"/>
                <a:cs typeface="Arial" panose="020B0604020202020204" pitchFamily="34" charset="0"/>
              </a:rPr>
              <a:t>/ ‘the makers of the pit of Fire'  (Surah </a:t>
            </a:r>
            <a:r>
              <a:rPr lang="en-US" sz="2400" dirty="0" err="1">
                <a:effectLst/>
                <a:latin typeface="Calibri" panose="020F0502020204030204" pitchFamily="34" charset="0"/>
                <a:ea typeface="Calibri" panose="020F0502020204030204" pitchFamily="34" charset="0"/>
                <a:cs typeface="Arial" panose="020B0604020202020204" pitchFamily="34" charset="0"/>
              </a:rPr>
              <a:t>Buruj</a:t>
            </a:r>
            <a:r>
              <a:rPr lang="en-US" sz="2400" dirty="0">
                <a:effectLst/>
                <a:latin typeface="Calibri" panose="020F0502020204030204" pitchFamily="34" charset="0"/>
                <a:ea typeface="Calibri" panose="020F0502020204030204" pitchFamily="34" charset="0"/>
                <a:cs typeface="Arial" panose="020B0604020202020204" pitchFamily="34" charset="0"/>
              </a:rPr>
              <a:t>, Ayah 85).  After that terrible massacre, a man by the name of '</a:t>
            </a:r>
            <a:r>
              <a:rPr lang="en-US" sz="2400" dirty="0" err="1">
                <a:effectLst/>
                <a:latin typeface="Calibri" panose="020F0502020204030204" pitchFamily="34" charset="0"/>
                <a:ea typeface="Calibri" panose="020F0502020204030204" pitchFamily="34" charset="0"/>
                <a:cs typeface="Arial" panose="020B0604020202020204" pitchFamily="34" charset="0"/>
              </a:rPr>
              <a:t>Dus</a:t>
            </a:r>
            <a:r>
              <a:rPr lang="en-US" sz="2400" dirty="0">
                <a:effectLst/>
                <a:latin typeface="Calibri" panose="020F0502020204030204" pitchFamily="34" charset="0"/>
                <a:ea typeface="Calibri" panose="020F0502020204030204" pitchFamily="34" charset="0"/>
                <a:cs typeface="Arial" panose="020B0604020202020204" pitchFamily="34" charset="0"/>
              </a:rPr>
              <a:t>' was able to escape and went for refuge to the Caesar of Rome, who was Christian, and described to him the event. Since there was a long distance between Rome and Yemen, Caesar wrote a letter to </a:t>
            </a:r>
            <a:r>
              <a:rPr lang="en-US" sz="2400" dirty="0" err="1">
                <a:effectLst/>
                <a:latin typeface="Calibri" panose="020F0502020204030204" pitchFamily="34" charset="0"/>
                <a:ea typeface="Calibri" panose="020F0502020204030204" pitchFamily="34" charset="0"/>
                <a:cs typeface="Arial" panose="020B0604020202020204" pitchFamily="34" charset="0"/>
              </a:rPr>
              <a:t>Najaishi</a:t>
            </a:r>
            <a:r>
              <a:rPr lang="en-US" sz="2400" dirty="0">
                <a:effectLst/>
                <a:latin typeface="Calibri" panose="020F0502020204030204" pitchFamily="34" charset="0"/>
                <a:ea typeface="Calibri" panose="020F0502020204030204" pitchFamily="34" charset="0"/>
                <a:cs typeface="Arial" panose="020B0604020202020204" pitchFamily="34" charset="0"/>
              </a:rPr>
              <a:t>, the king of Yemen, advising him to take revenge on the murder and sent the letter by the man, himself.</a:t>
            </a:r>
          </a:p>
        </p:txBody>
      </p:sp>
    </p:spTree>
    <p:extLst>
      <p:ext uri="{BB962C8B-B14F-4D97-AF65-F5344CB8AC3E}">
        <p14:creationId xmlns:p14="http://schemas.microsoft.com/office/powerpoint/2010/main" val="274532462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2340</Words>
  <Application>Microsoft Office PowerPoint</Application>
  <PresentationFormat>On-screen Show (4:3)</PresentationFormat>
  <Paragraphs>207</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Biome</vt:lpstr>
      <vt:lpstr>Bismillah Script</vt:lpstr>
      <vt:lpstr>Calibri</vt:lpstr>
      <vt:lpstr>Calibri Light</vt:lpstr>
      <vt:lpstr>Jameel Noori Nastaleeq</vt:lpstr>
      <vt:lpstr>Microsoft Uighur</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Laljiani</dc:creator>
  <cp:lastModifiedBy>Abbas Laljiani</cp:lastModifiedBy>
  <cp:revision>12</cp:revision>
  <dcterms:created xsi:type="dcterms:W3CDTF">2021-04-04T18:10:14Z</dcterms:created>
  <dcterms:modified xsi:type="dcterms:W3CDTF">2021-08-04T18:55:06Z</dcterms:modified>
</cp:coreProperties>
</file>